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notesMasterIdLst>
    <p:notesMasterId r:id="rId12"/>
  </p:notesMasterIdLst>
  <p:sldIdLst>
    <p:sldId id="311" r:id="rId3"/>
    <p:sldId id="312" r:id="rId4"/>
    <p:sldId id="313" r:id="rId5"/>
    <p:sldId id="314" r:id="rId6"/>
    <p:sldId id="315" r:id="rId7"/>
    <p:sldId id="316" r:id="rId8"/>
    <p:sldId id="317" r:id="rId9"/>
    <p:sldId id="318" r:id="rId10"/>
    <p:sldId id="319"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037" autoAdjust="0"/>
    <p:restoredTop sz="94660"/>
  </p:normalViewPr>
  <p:slideViewPr>
    <p:cSldViewPr>
      <p:cViewPr>
        <p:scale>
          <a:sx n="64" d="100"/>
          <a:sy n="64" d="100"/>
        </p:scale>
        <p:origin x="-186" y="-2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FA8A93-CF56-4E4B-A3F9-2BE28890F440}" type="datetimeFigureOut">
              <a:rPr lang="fr-CA" smtClean="0"/>
              <a:t>2015-01-09</a:t>
            </a:fld>
            <a:endParaRPr lang="fr-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599B2C-0338-4E29-9808-C10A19CC740C}" type="slidenum">
              <a:rPr lang="fr-CA" smtClean="0"/>
              <a:t>‹#›</a:t>
            </a:fld>
            <a:endParaRPr lang="fr-CA"/>
          </a:p>
        </p:txBody>
      </p:sp>
    </p:spTree>
    <p:extLst>
      <p:ext uri="{BB962C8B-B14F-4D97-AF65-F5344CB8AC3E}">
        <p14:creationId xmlns:p14="http://schemas.microsoft.com/office/powerpoint/2010/main" val="2965897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p:spPr>
        <p:txBody>
          <a:bodyPr/>
          <a:lstStyle/>
          <a:p>
            <a:r>
              <a:rPr lang="en-CA" altLang="fr-FR" smtClean="0"/>
              <a:t>It can be seen that the first part of each use case - namely, reading the ATM card and validating the customer's PIN - is common to all three use cases. This common part of the three use cases is factored out as an inclusion use case called Validate PIN.</a:t>
            </a:r>
            <a:endParaRPr lang="fr-CA" altLang="fr-FR" smtClean="0"/>
          </a:p>
        </p:txBody>
      </p:sp>
      <p:sp>
        <p:nvSpPr>
          <p:cNvPr id="52228" name="Slide Number Placeholder 3"/>
          <p:cNvSpPr>
            <a:spLocks noGrp="1"/>
          </p:cNvSpPr>
          <p:nvPr>
            <p:ph type="sldNum" sz="quarter" idx="5"/>
          </p:nvPr>
        </p:nvSpPr>
        <p:spPr>
          <a:noFill/>
        </p:spPr>
        <p:txBody>
          <a:bodyPr/>
          <a:lstStyle>
            <a:lvl1pPr>
              <a:spcBef>
                <a:spcPct val="30000"/>
              </a:spcBef>
              <a:defRPr sz="1200">
                <a:solidFill>
                  <a:schemeClr val="tx1"/>
                </a:solidFill>
                <a:latin typeface="Times New Roman" pitchFamily="18" charset="0"/>
              </a:defRPr>
            </a:lvl1pPr>
            <a:lvl2pPr marL="742950" indent="-285750">
              <a:spcBef>
                <a:spcPct val="30000"/>
              </a:spcBef>
              <a:defRPr sz="1200">
                <a:solidFill>
                  <a:schemeClr val="tx1"/>
                </a:solidFill>
                <a:latin typeface="Times New Roman" pitchFamily="18" charset="0"/>
              </a:defRPr>
            </a:lvl2pPr>
            <a:lvl3pPr marL="1143000" indent="-228600">
              <a:spcBef>
                <a:spcPct val="30000"/>
              </a:spcBef>
              <a:defRPr sz="1200">
                <a:solidFill>
                  <a:schemeClr val="tx1"/>
                </a:solidFill>
                <a:latin typeface="Times New Roman" pitchFamily="18" charset="0"/>
              </a:defRPr>
            </a:lvl3pPr>
            <a:lvl4pPr marL="1600200" indent="-228600">
              <a:spcBef>
                <a:spcPct val="30000"/>
              </a:spcBef>
              <a:defRPr sz="1200">
                <a:solidFill>
                  <a:schemeClr val="tx1"/>
                </a:solidFill>
                <a:latin typeface="Times New Roman" pitchFamily="18" charset="0"/>
              </a:defRPr>
            </a:lvl4pPr>
            <a:lvl5pPr marL="2057400" indent="-22860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90FAB8DE-9532-4BB1-B624-65204824BC0E}" type="slidenum">
              <a:rPr lang="en-US" altLang="fr-FR" smtClean="0"/>
              <a:pPr>
                <a:spcBef>
                  <a:spcPct val="0"/>
                </a:spcBef>
              </a:pPr>
              <a:t>2</a:t>
            </a:fld>
            <a:endParaRPr lang="en-US" alt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p:spPr>
        <p:txBody>
          <a:bodyPr/>
          <a:lstStyle/>
          <a:p>
            <a:r>
              <a:rPr lang="en-CA" altLang="fr-FR" b="1" smtClean="0"/>
              <a:t>Inclusion use cases</a:t>
            </a:r>
            <a:r>
              <a:rPr lang="en-CA" altLang="fr-FR" smtClean="0"/>
              <a:t> always reflect functionality that is common to more than one use case. When this common functionality is separated into an inclusion use case, the inclusion use case can be reused by several base (executable) use cases. Inclusion use cases can often be developed only after an initial iteration in which several use cases have been developed. Only then can repeated sequences of interactions be observed that form the basis for the inclusion use cases.</a:t>
            </a:r>
          </a:p>
          <a:p>
            <a:endParaRPr lang="fr-CA" altLang="fr-FR" smtClean="0"/>
          </a:p>
        </p:txBody>
      </p:sp>
      <p:sp>
        <p:nvSpPr>
          <p:cNvPr id="53252" name="Slide Number Placeholder 3"/>
          <p:cNvSpPr>
            <a:spLocks noGrp="1"/>
          </p:cNvSpPr>
          <p:nvPr>
            <p:ph type="sldNum" sz="quarter" idx="5"/>
          </p:nvPr>
        </p:nvSpPr>
        <p:spPr>
          <a:noFill/>
        </p:spPr>
        <p:txBody>
          <a:bodyPr/>
          <a:lstStyle>
            <a:lvl1pPr>
              <a:spcBef>
                <a:spcPct val="30000"/>
              </a:spcBef>
              <a:defRPr sz="1200">
                <a:solidFill>
                  <a:schemeClr val="tx1"/>
                </a:solidFill>
                <a:latin typeface="Times New Roman" pitchFamily="18" charset="0"/>
              </a:defRPr>
            </a:lvl1pPr>
            <a:lvl2pPr marL="742950" indent="-285750">
              <a:spcBef>
                <a:spcPct val="30000"/>
              </a:spcBef>
              <a:defRPr sz="1200">
                <a:solidFill>
                  <a:schemeClr val="tx1"/>
                </a:solidFill>
                <a:latin typeface="Times New Roman" pitchFamily="18" charset="0"/>
              </a:defRPr>
            </a:lvl2pPr>
            <a:lvl3pPr marL="1143000" indent="-228600">
              <a:spcBef>
                <a:spcPct val="30000"/>
              </a:spcBef>
              <a:defRPr sz="1200">
                <a:solidFill>
                  <a:schemeClr val="tx1"/>
                </a:solidFill>
                <a:latin typeface="Times New Roman" pitchFamily="18" charset="0"/>
              </a:defRPr>
            </a:lvl3pPr>
            <a:lvl4pPr marL="1600200" indent="-228600">
              <a:spcBef>
                <a:spcPct val="30000"/>
              </a:spcBef>
              <a:defRPr sz="1200">
                <a:solidFill>
                  <a:schemeClr val="tx1"/>
                </a:solidFill>
                <a:latin typeface="Times New Roman" pitchFamily="18" charset="0"/>
              </a:defRPr>
            </a:lvl4pPr>
            <a:lvl5pPr marL="2057400" indent="-22860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A768C2C4-1AFA-49EB-BD4B-3570EFDBE016}" type="slidenum">
              <a:rPr lang="en-US" altLang="fr-FR" smtClean="0"/>
              <a:pPr>
                <a:spcBef>
                  <a:spcPct val="0"/>
                </a:spcBef>
              </a:pPr>
              <a:t>3</a:t>
            </a:fld>
            <a:endParaRPr lang="en-US" alt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p:spPr>
        <p:txBody>
          <a:bodyPr/>
          <a:lstStyle/>
          <a:p>
            <a:endParaRPr lang="fr-CA" altLang="fr-FR" smtClean="0"/>
          </a:p>
        </p:txBody>
      </p:sp>
      <p:sp>
        <p:nvSpPr>
          <p:cNvPr id="54276" name="Slide Number Placeholder 3"/>
          <p:cNvSpPr>
            <a:spLocks noGrp="1"/>
          </p:cNvSpPr>
          <p:nvPr>
            <p:ph type="sldNum" sz="quarter" idx="5"/>
          </p:nvPr>
        </p:nvSpPr>
        <p:spPr>
          <a:noFill/>
        </p:spPr>
        <p:txBody>
          <a:bodyPr/>
          <a:lstStyle>
            <a:lvl1pPr>
              <a:spcBef>
                <a:spcPct val="30000"/>
              </a:spcBef>
              <a:defRPr sz="1200">
                <a:solidFill>
                  <a:schemeClr val="tx1"/>
                </a:solidFill>
                <a:latin typeface="Times New Roman" pitchFamily="18" charset="0"/>
              </a:defRPr>
            </a:lvl1pPr>
            <a:lvl2pPr marL="742950" indent="-285750">
              <a:spcBef>
                <a:spcPct val="30000"/>
              </a:spcBef>
              <a:defRPr sz="1200">
                <a:solidFill>
                  <a:schemeClr val="tx1"/>
                </a:solidFill>
                <a:latin typeface="Times New Roman" pitchFamily="18" charset="0"/>
              </a:defRPr>
            </a:lvl2pPr>
            <a:lvl3pPr marL="1143000" indent="-228600">
              <a:spcBef>
                <a:spcPct val="30000"/>
              </a:spcBef>
              <a:defRPr sz="1200">
                <a:solidFill>
                  <a:schemeClr val="tx1"/>
                </a:solidFill>
                <a:latin typeface="Times New Roman" pitchFamily="18" charset="0"/>
              </a:defRPr>
            </a:lvl3pPr>
            <a:lvl4pPr marL="1600200" indent="-228600">
              <a:spcBef>
                <a:spcPct val="30000"/>
              </a:spcBef>
              <a:defRPr sz="1200">
                <a:solidFill>
                  <a:schemeClr val="tx1"/>
                </a:solidFill>
                <a:latin typeface="Times New Roman" pitchFamily="18" charset="0"/>
              </a:defRPr>
            </a:lvl4pPr>
            <a:lvl5pPr marL="2057400" indent="-22860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A2480E9F-F9F5-4436-AE00-AC4C1B5F799F}" type="slidenum">
              <a:rPr lang="en-US" altLang="fr-FR" smtClean="0"/>
              <a:pPr>
                <a:spcBef>
                  <a:spcPct val="0"/>
                </a:spcBef>
              </a:pPr>
              <a:t>7</a:t>
            </a:fld>
            <a:endParaRPr lang="en-US" alt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p:spPr>
        <p:txBody>
          <a:bodyPr/>
          <a:lstStyle/>
          <a:p>
            <a:endParaRPr lang="fr-CA" altLang="fr-FR" smtClean="0"/>
          </a:p>
        </p:txBody>
      </p:sp>
      <p:sp>
        <p:nvSpPr>
          <p:cNvPr id="55300" name="Slide Number Placeholder 3"/>
          <p:cNvSpPr>
            <a:spLocks noGrp="1"/>
          </p:cNvSpPr>
          <p:nvPr>
            <p:ph type="sldNum" sz="quarter" idx="5"/>
          </p:nvPr>
        </p:nvSpPr>
        <p:spPr>
          <a:noFill/>
        </p:spPr>
        <p:txBody>
          <a:bodyPr/>
          <a:lstStyle>
            <a:lvl1pPr>
              <a:spcBef>
                <a:spcPct val="30000"/>
              </a:spcBef>
              <a:defRPr sz="1200">
                <a:solidFill>
                  <a:schemeClr val="tx1"/>
                </a:solidFill>
                <a:latin typeface="Times New Roman" pitchFamily="18" charset="0"/>
              </a:defRPr>
            </a:lvl1pPr>
            <a:lvl2pPr marL="742950" indent="-285750">
              <a:spcBef>
                <a:spcPct val="30000"/>
              </a:spcBef>
              <a:defRPr sz="1200">
                <a:solidFill>
                  <a:schemeClr val="tx1"/>
                </a:solidFill>
                <a:latin typeface="Times New Roman" pitchFamily="18" charset="0"/>
              </a:defRPr>
            </a:lvl2pPr>
            <a:lvl3pPr marL="1143000" indent="-228600">
              <a:spcBef>
                <a:spcPct val="30000"/>
              </a:spcBef>
              <a:defRPr sz="1200">
                <a:solidFill>
                  <a:schemeClr val="tx1"/>
                </a:solidFill>
                <a:latin typeface="Times New Roman" pitchFamily="18" charset="0"/>
              </a:defRPr>
            </a:lvl3pPr>
            <a:lvl4pPr marL="1600200" indent="-228600">
              <a:spcBef>
                <a:spcPct val="30000"/>
              </a:spcBef>
              <a:defRPr sz="1200">
                <a:solidFill>
                  <a:schemeClr val="tx1"/>
                </a:solidFill>
                <a:latin typeface="Times New Roman" pitchFamily="18" charset="0"/>
              </a:defRPr>
            </a:lvl4pPr>
            <a:lvl5pPr marL="2057400" indent="-22860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48EBC03E-3DE8-4591-9AAB-9555BB60E3D0}" type="slidenum">
              <a:rPr lang="en-US" altLang="fr-FR" smtClean="0"/>
              <a:pPr>
                <a:spcBef>
                  <a:spcPct val="0"/>
                </a:spcBef>
              </a:pPr>
              <a:t>8</a:t>
            </a:fld>
            <a:endParaRPr lang="en-US" alt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p:spPr>
        <p:txBody>
          <a:bodyPr/>
          <a:lstStyle/>
          <a:p>
            <a:endParaRPr lang="fr-CA" altLang="fr-FR" smtClean="0"/>
          </a:p>
        </p:txBody>
      </p:sp>
      <p:sp>
        <p:nvSpPr>
          <p:cNvPr id="56324" name="Slide Number Placeholder 3"/>
          <p:cNvSpPr>
            <a:spLocks noGrp="1"/>
          </p:cNvSpPr>
          <p:nvPr>
            <p:ph type="sldNum" sz="quarter" idx="5"/>
          </p:nvPr>
        </p:nvSpPr>
        <p:spPr>
          <a:noFill/>
        </p:spPr>
        <p:txBody>
          <a:bodyPr/>
          <a:lstStyle>
            <a:lvl1pPr>
              <a:spcBef>
                <a:spcPct val="30000"/>
              </a:spcBef>
              <a:defRPr sz="1200">
                <a:solidFill>
                  <a:schemeClr val="tx1"/>
                </a:solidFill>
                <a:latin typeface="Times New Roman" pitchFamily="18" charset="0"/>
              </a:defRPr>
            </a:lvl1pPr>
            <a:lvl2pPr marL="742950" indent="-285750">
              <a:spcBef>
                <a:spcPct val="30000"/>
              </a:spcBef>
              <a:defRPr sz="1200">
                <a:solidFill>
                  <a:schemeClr val="tx1"/>
                </a:solidFill>
                <a:latin typeface="Times New Roman" pitchFamily="18" charset="0"/>
              </a:defRPr>
            </a:lvl2pPr>
            <a:lvl3pPr marL="1143000" indent="-228600">
              <a:spcBef>
                <a:spcPct val="30000"/>
              </a:spcBef>
              <a:defRPr sz="1200">
                <a:solidFill>
                  <a:schemeClr val="tx1"/>
                </a:solidFill>
                <a:latin typeface="Times New Roman" pitchFamily="18" charset="0"/>
              </a:defRPr>
            </a:lvl3pPr>
            <a:lvl4pPr marL="1600200" indent="-228600">
              <a:spcBef>
                <a:spcPct val="30000"/>
              </a:spcBef>
              <a:defRPr sz="1200">
                <a:solidFill>
                  <a:schemeClr val="tx1"/>
                </a:solidFill>
                <a:latin typeface="Times New Roman" pitchFamily="18" charset="0"/>
              </a:defRPr>
            </a:lvl4pPr>
            <a:lvl5pPr marL="2057400" indent="-22860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29D18754-16D5-4518-A074-9FEE99746FF4}" type="slidenum">
              <a:rPr lang="en-US" altLang="fr-FR" smtClean="0"/>
              <a:pPr>
                <a:spcBef>
                  <a:spcPct val="0"/>
                </a:spcBef>
              </a:pPr>
              <a:t>9</a:t>
            </a:fld>
            <a:endParaRPr lang="en-US" alt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09/01/2015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09/01/2015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09/01/2015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5" name="Rectangle 4"/>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2"/>
          <p:cNvSpPr>
            <a:spLocks noGrp="1"/>
          </p:cNvSpPr>
          <p:nvPr>
            <p:ph type="sldNum" sz="quarter" idx="10"/>
          </p:nvPr>
        </p:nvSpPr>
        <p:spPr/>
        <p:txBody>
          <a:bodyPr/>
          <a:lstStyle>
            <a:lvl1pPr algn="r">
              <a:defRPr sz="1200">
                <a:solidFill>
                  <a:schemeClr val="tx1">
                    <a:tint val="75000"/>
                  </a:schemeClr>
                </a:solidFill>
              </a:defRPr>
            </a:lvl1pPr>
          </a:lstStyle>
          <a:p>
            <a:pPr>
              <a:defRPr/>
            </a:pPr>
            <a:fld id="{592B1915-55D1-479F-BB60-FC2CE2279A42}" type="slidenum">
              <a:rPr lang="fr-CA">
                <a:solidFill>
                  <a:srgbClr val="000000">
                    <a:tint val="75000"/>
                  </a:srgbClr>
                </a:solidFill>
              </a:rPr>
              <a:pPr>
                <a:defRPr/>
              </a:pPr>
              <a:t>‹#›</a:t>
            </a:fld>
            <a:endParaRPr lang="fr-CA">
              <a:solidFill>
                <a:srgbClr val="000000">
                  <a:tint val="75000"/>
                </a:srgbClr>
              </a:solidFill>
            </a:endParaRPr>
          </a:p>
        </p:txBody>
      </p:sp>
      <p:sp>
        <p:nvSpPr>
          <p:cNvPr id="7" name="Footer Placeholder 4"/>
          <p:cNvSpPr>
            <a:spLocks noGrp="1"/>
          </p:cNvSpPr>
          <p:nvPr>
            <p:ph type="ftr" sz="quarter" idx="11"/>
          </p:nvPr>
        </p:nvSpPr>
        <p:spPr/>
        <p:txBody>
          <a:bodyPr/>
          <a:lstStyle>
            <a:lvl1pPr algn="l">
              <a:defRPr sz="1000">
                <a:solidFill>
                  <a:schemeClr val="tx1"/>
                </a:solidFill>
              </a:defRPr>
            </a:lvl1pPr>
          </a:lstStyle>
          <a:p>
            <a:pPr>
              <a:defRPr/>
            </a:pPr>
            <a:r>
              <a:rPr lang="en-US">
                <a:solidFill>
                  <a:srgbClr val="000000"/>
                </a:solidFill>
              </a:rPr>
              <a:t>SEG2506 – Hivers 2013 - Hussein Al Osman</a:t>
            </a:r>
            <a:endParaRPr lang="en-US" dirty="0">
              <a:solidFill>
                <a:srgbClr val="000000"/>
              </a:solidFill>
            </a:endParaRPr>
          </a:p>
        </p:txBody>
      </p:sp>
    </p:spTree>
    <p:extLst>
      <p:ext uri="{BB962C8B-B14F-4D97-AF65-F5344CB8AC3E}">
        <p14:creationId xmlns:p14="http://schemas.microsoft.com/office/powerpoint/2010/main" val="14521955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6934200" cy="13716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2"/>
          <p:cNvSpPr>
            <a:spLocks noGrp="1"/>
          </p:cNvSpPr>
          <p:nvPr>
            <p:ph type="sldNum" sz="quarter" idx="10"/>
          </p:nvPr>
        </p:nvSpPr>
        <p:spPr/>
        <p:txBody>
          <a:bodyPr/>
          <a:lstStyle>
            <a:lvl1pPr>
              <a:defRPr/>
            </a:lvl1pPr>
          </a:lstStyle>
          <a:p>
            <a:pPr>
              <a:defRPr/>
            </a:pPr>
            <a:fld id="{2DF7982D-A041-416B-A7B7-6B8FE226F3A8}" type="slidenum">
              <a:rPr lang="fr-CA">
                <a:solidFill>
                  <a:srgbClr val="000000">
                    <a:tint val="75000"/>
                  </a:srgbClr>
                </a:solidFill>
              </a:rPr>
              <a:pPr>
                <a:defRPr/>
              </a:pPr>
              <a:t>‹#›</a:t>
            </a:fld>
            <a:endParaRPr lang="fr-CA">
              <a:solidFill>
                <a:srgbClr val="000000">
                  <a:tint val="7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solidFill>
              </a:rPr>
              <a:t>SEG2506 – Hivers 2013 - Hussein Al Osman</a:t>
            </a:r>
            <a:endParaRPr lang="en-US" dirty="0">
              <a:solidFill>
                <a:srgbClr val="000000"/>
              </a:solidFill>
            </a:endParaRPr>
          </a:p>
        </p:txBody>
      </p:sp>
    </p:spTree>
    <p:extLst>
      <p:ext uri="{BB962C8B-B14F-4D97-AF65-F5344CB8AC3E}">
        <p14:creationId xmlns:p14="http://schemas.microsoft.com/office/powerpoint/2010/main" val="1151333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2"/>
          <p:cNvSpPr>
            <a:spLocks noGrp="1"/>
          </p:cNvSpPr>
          <p:nvPr>
            <p:ph type="sldNum" sz="quarter" idx="10"/>
          </p:nvPr>
        </p:nvSpPr>
        <p:spPr/>
        <p:txBody>
          <a:bodyPr/>
          <a:lstStyle>
            <a:lvl1pPr>
              <a:defRPr/>
            </a:lvl1pPr>
          </a:lstStyle>
          <a:p>
            <a:pPr>
              <a:defRPr/>
            </a:pPr>
            <a:fld id="{B7038082-BA16-4835-9EE3-72D8130CD30A}" type="slidenum">
              <a:rPr lang="fr-CA">
                <a:solidFill>
                  <a:srgbClr val="000000">
                    <a:tint val="75000"/>
                  </a:srgbClr>
                </a:solidFill>
              </a:rPr>
              <a:pPr>
                <a:defRPr/>
              </a:pPr>
              <a:t>‹#›</a:t>
            </a:fld>
            <a:endParaRPr lang="fr-CA">
              <a:solidFill>
                <a:srgbClr val="000000">
                  <a:tint val="7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solidFill>
              </a:rPr>
              <a:t>SEG2506 – Hivers 2013 - Hussein Al Osman</a:t>
            </a:r>
            <a:endParaRPr lang="en-US" dirty="0">
              <a:solidFill>
                <a:srgbClr val="000000"/>
              </a:solidFill>
            </a:endParaRPr>
          </a:p>
        </p:txBody>
      </p:sp>
    </p:spTree>
    <p:extLst>
      <p:ext uri="{BB962C8B-B14F-4D97-AF65-F5344CB8AC3E}">
        <p14:creationId xmlns:p14="http://schemas.microsoft.com/office/powerpoint/2010/main" val="854297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2"/>
          <p:cNvSpPr>
            <a:spLocks noGrp="1"/>
          </p:cNvSpPr>
          <p:nvPr>
            <p:ph type="sldNum" sz="quarter" idx="10"/>
          </p:nvPr>
        </p:nvSpPr>
        <p:spPr/>
        <p:txBody>
          <a:bodyPr/>
          <a:lstStyle>
            <a:lvl1pPr>
              <a:defRPr/>
            </a:lvl1pPr>
          </a:lstStyle>
          <a:p>
            <a:pPr>
              <a:defRPr/>
            </a:pPr>
            <a:fld id="{1D7B45B8-80BD-4AF2-B918-AA77A562BDE2}" type="slidenum">
              <a:rPr lang="fr-CA">
                <a:solidFill>
                  <a:srgbClr val="000000">
                    <a:tint val="75000"/>
                  </a:srgbClr>
                </a:solidFill>
              </a:rPr>
              <a:pPr>
                <a:defRPr/>
              </a:pPr>
              <a:t>‹#›</a:t>
            </a:fld>
            <a:endParaRPr lang="fr-CA">
              <a:solidFill>
                <a:srgbClr val="000000">
                  <a:tint val="75000"/>
                </a:srgb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srgbClr val="000000"/>
                </a:solidFill>
              </a:rPr>
              <a:t>SEG2506 – Hivers 2013 - Hussein Al Osman</a:t>
            </a:r>
            <a:endParaRPr lang="en-US" dirty="0">
              <a:solidFill>
                <a:srgbClr val="000000"/>
              </a:solidFill>
            </a:endParaRPr>
          </a:p>
        </p:txBody>
      </p:sp>
    </p:spTree>
    <p:extLst>
      <p:ext uri="{BB962C8B-B14F-4D97-AF65-F5344CB8AC3E}">
        <p14:creationId xmlns:p14="http://schemas.microsoft.com/office/powerpoint/2010/main" val="8610448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2"/>
          <p:cNvSpPr>
            <a:spLocks noGrp="1"/>
          </p:cNvSpPr>
          <p:nvPr>
            <p:ph type="sldNum" sz="quarter" idx="10"/>
          </p:nvPr>
        </p:nvSpPr>
        <p:spPr/>
        <p:txBody>
          <a:bodyPr/>
          <a:lstStyle>
            <a:lvl1pPr>
              <a:defRPr/>
            </a:lvl1pPr>
          </a:lstStyle>
          <a:p>
            <a:pPr>
              <a:defRPr/>
            </a:pPr>
            <a:fld id="{1CC784D8-1E89-45CE-A0AC-DDED77196281}" type="slidenum">
              <a:rPr lang="fr-CA">
                <a:solidFill>
                  <a:srgbClr val="000000">
                    <a:tint val="75000"/>
                  </a:srgbClr>
                </a:solidFill>
              </a:rPr>
              <a:pPr>
                <a:defRPr/>
              </a:pPr>
              <a:t>‹#›</a:t>
            </a:fld>
            <a:endParaRPr lang="fr-CA">
              <a:solidFill>
                <a:srgbClr val="000000">
                  <a:tint val="75000"/>
                </a:srgbClr>
              </a:solidFill>
            </a:endParaRPr>
          </a:p>
        </p:txBody>
      </p:sp>
      <p:sp>
        <p:nvSpPr>
          <p:cNvPr id="8" name="Footer Placeholder 4"/>
          <p:cNvSpPr>
            <a:spLocks noGrp="1"/>
          </p:cNvSpPr>
          <p:nvPr>
            <p:ph type="ftr" sz="quarter" idx="11"/>
          </p:nvPr>
        </p:nvSpPr>
        <p:spPr/>
        <p:txBody>
          <a:bodyPr/>
          <a:lstStyle>
            <a:lvl1pPr>
              <a:defRPr/>
            </a:lvl1pPr>
          </a:lstStyle>
          <a:p>
            <a:pPr>
              <a:defRPr/>
            </a:pPr>
            <a:r>
              <a:rPr lang="en-US">
                <a:solidFill>
                  <a:srgbClr val="000000"/>
                </a:solidFill>
              </a:rPr>
              <a:t>SEG2506 – Hivers 2013 - Hussein Al Osman</a:t>
            </a:r>
            <a:endParaRPr lang="en-US" dirty="0">
              <a:solidFill>
                <a:srgbClr val="000000"/>
              </a:solidFill>
            </a:endParaRPr>
          </a:p>
        </p:txBody>
      </p:sp>
    </p:spTree>
    <p:extLst>
      <p:ext uri="{BB962C8B-B14F-4D97-AF65-F5344CB8AC3E}">
        <p14:creationId xmlns:p14="http://schemas.microsoft.com/office/powerpoint/2010/main" val="656210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pPr>
              <a:defRPr/>
            </a:pPr>
            <a:fld id="{DFD7DFAC-9AB4-46D2-BB4A-B4D9FA52CCF2}" type="slidenum">
              <a:rPr lang="fr-CA">
                <a:solidFill>
                  <a:srgbClr val="000000">
                    <a:tint val="75000"/>
                  </a:srgbClr>
                </a:solidFill>
              </a:rPr>
              <a:pPr>
                <a:defRPr/>
              </a:pPr>
              <a:t>‹#›</a:t>
            </a:fld>
            <a:endParaRPr lang="fr-CA">
              <a:solidFill>
                <a:srgbClr val="000000">
                  <a:tint val="75000"/>
                </a:srgbClr>
              </a:solidFill>
            </a:endParaRPr>
          </a:p>
        </p:txBody>
      </p:sp>
      <p:sp>
        <p:nvSpPr>
          <p:cNvPr id="4" name="Footer Placeholder 4"/>
          <p:cNvSpPr>
            <a:spLocks noGrp="1"/>
          </p:cNvSpPr>
          <p:nvPr>
            <p:ph type="ftr" sz="quarter" idx="11"/>
          </p:nvPr>
        </p:nvSpPr>
        <p:spPr/>
        <p:txBody>
          <a:bodyPr/>
          <a:lstStyle>
            <a:lvl1pPr>
              <a:defRPr/>
            </a:lvl1pPr>
          </a:lstStyle>
          <a:p>
            <a:pPr>
              <a:defRPr/>
            </a:pPr>
            <a:r>
              <a:rPr lang="en-US">
                <a:solidFill>
                  <a:srgbClr val="000000"/>
                </a:solidFill>
              </a:rPr>
              <a:t>SEG2506 – Hivers 2013 - Hussein Al Osman</a:t>
            </a:r>
            <a:endParaRPr lang="en-US" dirty="0">
              <a:solidFill>
                <a:srgbClr val="000000"/>
              </a:solidFill>
            </a:endParaRPr>
          </a:p>
        </p:txBody>
      </p:sp>
    </p:spTree>
    <p:extLst>
      <p:ext uri="{BB962C8B-B14F-4D97-AF65-F5344CB8AC3E}">
        <p14:creationId xmlns:p14="http://schemas.microsoft.com/office/powerpoint/2010/main" val="11305512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2"/>
          <p:cNvSpPr>
            <a:spLocks noGrp="1"/>
          </p:cNvSpPr>
          <p:nvPr>
            <p:ph type="sldNum" sz="quarter" idx="10"/>
          </p:nvPr>
        </p:nvSpPr>
        <p:spPr/>
        <p:txBody>
          <a:bodyPr/>
          <a:lstStyle>
            <a:lvl1pPr>
              <a:defRPr/>
            </a:lvl1pPr>
          </a:lstStyle>
          <a:p>
            <a:pPr>
              <a:defRPr/>
            </a:pPr>
            <a:fld id="{ED60F236-25CF-4F4F-82ED-2E9D2309ADA8}" type="slidenum">
              <a:rPr lang="fr-CA">
                <a:solidFill>
                  <a:srgbClr val="000000">
                    <a:tint val="75000"/>
                  </a:srgbClr>
                </a:solidFill>
              </a:rPr>
              <a:pPr>
                <a:defRPr/>
              </a:pPr>
              <a:t>‹#›</a:t>
            </a:fld>
            <a:endParaRPr lang="fr-CA">
              <a:solidFill>
                <a:srgbClr val="000000">
                  <a:tint val="75000"/>
                </a:srgbClr>
              </a:solidFill>
            </a:endParaRPr>
          </a:p>
        </p:txBody>
      </p:sp>
      <p:sp>
        <p:nvSpPr>
          <p:cNvPr id="3" name="Footer Placeholder 4"/>
          <p:cNvSpPr>
            <a:spLocks noGrp="1"/>
          </p:cNvSpPr>
          <p:nvPr>
            <p:ph type="ftr" sz="quarter" idx="11"/>
          </p:nvPr>
        </p:nvSpPr>
        <p:spPr/>
        <p:txBody>
          <a:bodyPr/>
          <a:lstStyle>
            <a:lvl1pPr>
              <a:defRPr/>
            </a:lvl1pPr>
          </a:lstStyle>
          <a:p>
            <a:pPr>
              <a:defRPr/>
            </a:pPr>
            <a:r>
              <a:rPr lang="en-US">
                <a:solidFill>
                  <a:srgbClr val="000000"/>
                </a:solidFill>
              </a:rPr>
              <a:t>SEG2506 – Hivers 2013 - Hussein Al Osman</a:t>
            </a:r>
            <a:endParaRPr lang="en-US" dirty="0">
              <a:solidFill>
                <a:srgbClr val="000000"/>
              </a:solidFill>
            </a:endParaRPr>
          </a:p>
        </p:txBody>
      </p:sp>
    </p:spTree>
    <p:extLst>
      <p:ext uri="{BB962C8B-B14F-4D97-AF65-F5344CB8AC3E}">
        <p14:creationId xmlns:p14="http://schemas.microsoft.com/office/powerpoint/2010/main" val="16317084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Title 7"/>
          <p:cNvSpPr>
            <a:spLocks noGrp="1"/>
          </p:cNvSpPr>
          <p:nvPr>
            <p:ph type="title"/>
          </p:nvPr>
        </p:nvSpPr>
        <p:spPr/>
        <p:txBody>
          <a:bodyPr/>
          <a:lstStyle/>
          <a:p>
            <a:r>
              <a:rPr lang="en-US" smtClean="0"/>
              <a:t>Click to edit Master title style</a:t>
            </a:r>
            <a:endParaRPr lang="en-US"/>
          </a:p>
        </p:txBody>
      </p:sp>
      <p:sp>
        <p:nvSpPr>
          <p:cNvPr id="5" name="Slide Number Placeholder 2"/>
          <p:cNvSpPr>
            <a:spLocks noGrp="1"/>
          </p:cNvSpPr>
          <p:nvPr>
            <p:ph type="sldNum" sz="quarter" idx="10"/>
          </p:nvPr>
        </p:nvSpPr>
        <p:spPr/>
        <p:txBody>
          <a:bodyPr/>
          <a:lstStyle>
            <a:lvl1pPr>
              <a:defRPr/>
            </a:lvl1pPr>
          </a:lstStyle>
          <a:p>
            <a:pPr>
              <a:defRPr/>
            </a:pPr>
            <a:fld id="{E0CB4742-5BF8-4BA3-BF70-5D8317DB997F}" type="slidenum">
              <a:rPr lang="fr-CA">
                <a:solidFill>
                  <a:srgbClr val="000000">
                    <a:tint val="75000"/>
                  </a:srgbClr>
                </a:solidFill>
              </a:rPr>
              <a:pPr>
                <a:defRPr/>
              </a:pPr>
              <a:t>‹#›</a:t>
            </a:fld>
            <a:endParaRPr lang="fr-CA">
              <a:solidFill>
                <a:srgbClr val="000000">
                  <a:tint val="75000"/>
                </a:srgb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srgbClr val="000000"/>
                </a:solidFill>
              </a:rPr>
              <a:t>SEG2506 – Hivers 2013 - Hussein Al Osman</a:t>
            </a:r>
            <a:endParaRPr lang="en-US" dirty="0">
              <a:solidFill>
                <a:srgbClr val="000000"/>
              </a:solidFill>
            </a:endParaRPr>
          </a:p>
        </p:txBody>
      </p:sp>
    </p:spTree>
    <p:extLst>
      <p:ext uri="{BB962C8B-B14F-4D97-AF65-F5344CB8AC3E}">
        <p14:creationId xmlns:p14="http://schemas.microsoft.com/office/powerpoint/2010/main" val="1478506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09/01/2015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6" name="Rectangle 5"/>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Title 7"/>
          <p:cNvSpPr>
            <a:spLocks noGrp="1"/>
          </p:cNvSpPr>
          <p:nvPr>
            <p:ph type="title"/>
          </p:nvPr>
        </p:nvSpPr>
        <p:spPr>
          <a:xfrm>
            <a:off x="457200" y="4953000"/>
            <a:ext cx="8153400" cy="762000"/>
          </a:xfrm>
        </p:spPr>
        <p:txBody>
          <a:bodyPr anchor="t"/>
          <a:lstStyle>
            <a:lvl1pPr>
              <a:defRPr sz="3200"/>
            </a:lvl1pPr>
          </a:lstStyle>
          <a:p>
            <a:r>
              <a:rPr lang="en-US" smtClean="0"/>
              <a:t>Click to edit Master title style</a:t>
            </a:r>
            <a:endParaRPr lang="en-US" dirty="0"/>
          </a:p>
        </p:txBody>
      </p:sp>
      <p:sp>
        <p:nvSpPr>
          <p:cNvPr id="7" name="Footer Placeholder 4"/>
          <p:cNvSpPr>
            <a:spLocks noGrp="1"/>
          </p:cNvSpPr>
          <p:nvPr>
            <p:ph type="ftr" sz="quarter" idx="10"/>
          </p:nvPr>
        </p:nvSpPr>
        <p:spPr/>
        <p:txBody>
          <a:bodyPr/>
          <a:lstStyle>
            <a:lvl1pPr algn="l">
              <a:defRPr sz="1000">
                <a:solidFill>
                  <a:schemeClr val="tx1"/>
                </a:solidFill>
              </a:defRPr>
            </a:lvl1pPr>
          </a:lstStyle>
          <a:p>
            <a:pPr>
              <a:defRPr/>
            </a:pPr>
            <a:r>
              <a:rPr lang="en-US">
                <a:solidFill>
                  <a:srgbClr val="000000"/>
                </a:solidFill>
              </a:rPr>
              <a:t>SEG2506 – Hivers 2013 - Hussein Al Osman</a:t>
            </a:r>
            <a:endParaRPr lang="en-US" dirty="0">
              <a:solidFill>
                <a:srgbClr val="000000"/>
              </a:solidFill>
            </a:endParaRPr>
          </a:p>
        </p:txBody>
      </p:sp>
    </p:spTree>
    <p:extLst>
      <p:ext uri="{BB962C8B-B14F-4D97-AF65-F5344CB8AC3E}">
        <p14:creationId xmlns:p14="http://schemas.microsoft.com/office/powerpoint/2010/main" val="12523128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2"/>
          <p:cNvSpPr>
            <a:spLocks noGrp="1"/>
          </p:cNvSpPr>
          <p:nvPr>
            <p:ph type="sldNum" sz="quarter" idx="10"/>
          </p:nvPr>
        </p:nvSpPr>
        <p:spPr/>
        <p:txBody>
          <a:bodyPr/>
          <a:lstStyle>
            <a:lvl1pPr>
              <a:defRPr/>
            </a:lvl1pPr>
          </a:lstStyle>
          <a:p>
            <a:pPr>
              <a:defRPr/>
            </a:pPr>
            <a:fld id="{F57BB0E5-A2EC-414F-A83B-96D273125176}" type="slidenum">
              <a:rPr lang="fr-CA">
                <a:solidFill>
                  <a:srgbClr val="000000">
                    <a:tint val="75000"/>
                  </a:srgbClr>
                </a:solidFill>
              </a:rPr>
              <a:pPr>
                <a:defRPr/>
              </a:pPr>
              <a:t>‹#›</a:t>
            </a:fld>
            <a:endParaRPr lang="fr-CA">
              <a:solidFill>
                <a:srgbClr val="000000">
                  <a:tint val="7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solidFill>
              </a:rPr>
              <a:t>SEG2506 – Hivers 2013 - Hussein Al Osman</a:t>
            </a:r>
            <a:endParaRPr lang="en-US" dirty="0">
              <a:solidFill>
                <a:srgbClr val="000000"/>
              </a:solidFill>
            </a:endParaRPr>
          </a:p>
        </p:txBody>
      </p:sp>
    </p:spTree>
    <p:extLst>
      <p:ext uri="{BB962C8B-B14F-4D97-AF65-F5344CB8AC3E}">
        <p14:creationId xmlns:p14="http://schemas.microsoft.com/office/powerpoint/2010/main" val="14074480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2"/>
          <p:cNvSpPr>
            <a:spLocks noGrp="1"/>
          </p:cNvSpPr>
          <p:nvPr>
            <p:ph type="sldNum" sz="quarter" idx="10"/>
          </p:nvPr>
        </p:nvSpPr>
        <p:spPr/>
        <p:txBody>
          <a:bodyPr/>
          <a:lstStyle>
            <a:lvl1pPr>
              <a:defRPr/>
            </a:lvl1pPr>
          </a:lstStyle>
          <a:p>
            <a:pPr>
              <a:defRPr/>
            </a:pPr>
            <a:fld id="{F1444324-88B5-488A-A606-A2610DF75F4A}" type="slidenum">
              <a:rPr lang="fr-CA">
                <a:solidFill>
                  <a:srgbClr val="000000">
                    <a:tint val="75000"/>
                  </a:srgbClr>
                </a:solidFill>
              </a:rPr>
              <a:pPr>
                <a:defRPr/>
              </a:pPr>
              <a:t>‹#›</a:t>
            </a:fld>
            <a:endParaRPr lang="fr-CA">
              <a:solidFill>
                <a:srgbClr val="000000">
                  <a:tint val="75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0000"/>
                </a:solidFill>
              </a:rPr>
              <a:t>SEG2506 – Hivers 2013 - Hussein Al Osman</a:t>
            </a:r>
            <a:endParaRPr lang="en-US" dirty="0">
              <a:solidFill>
                <a:srgbClr val="000000"/>
              </a:solidFill>
            </a:endParaRPr>
          </a:p>
        </p:txBody>
      </p:sp>
    </p:spTree>
    <p:extLst>
      <p:ext uri="{BB962C8B-B14F-4D97-AF65-F5344CB8AC3E}">
        <p14:creationId xmlns:p14="http://schemas.microsoft.com/office/powerpoint/2010/main" val="260747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09/01/2015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09/01/2015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09/01/2015</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09/01/2015</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09/01/2015</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09/01/2015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09/01/2015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09/01/2015</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400"/>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752600"/>
            <a:ext cx="7620000" cy="437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r-FR" smtClean="0"/>
              <a:t>Click to edit Master text styles</a:t>
            </a:r>
          </a:p>
          <a:p>
            <a:pPr lvl="1"/>
            <a:r>
              <a:rPr lang="en-US" altLang="fr-FR" smtClean="0"/>
              <a:t>Second level</a:t>
            </a:r>
          </a:p>
          <a:p>
            <a:pPr lvl="2"/>
            <a:r>
              <a:rPr lang="en-US" altLang="fr-FR" smtClean="0"/>
              <a:t>Third level</a:t>
            </a:r>
          </a:p>
          <a:p>
            <a:pPr lvl="3"/>
            <a:r>
              <a:rPr lang="en-US" altLang="fr-FR" smtClean="0"/>
              <a:t>Fourth level</a:t>
            </a:r>
          </a:p>
          <a:p>
            <a:pPr lvl="4"/>
            <a:r>
              <a:rPr lang="en-US" altLang="fr-FR" smtClean="0"/>
              <a:t>Fifth level</a:t>
            </a:r>
          </a:p>
        </p:txBody>
      </p:sp>
      <p:sp>
        <p:nvSpPr>
          <p:cNvPr id="7" name="Rectangle 6"/>
          <p:cNvSpPr/>
          <p:nvPr/>
        </p:nvSpPr>
        <p:spPr>
          <a:xfrm>
            <a:off x="9001125" y="0"/>
            <a:ext cx="142875"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8" name="Rectangle 7"/>
          <p:cNvSpPr/>
          <p:nvPr userDrawn="1"/>
        </p:nvSpPr>
        <p:spPr>
          <a:xfrm>
            <a:off x="9001125" y="1371600"/>
            <a:ext cx="142875"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pic>
        <p:nvPicPr>
          <p:cNvPr id="1030" name="Picture 8" descr="uottawa-logo-nospace"/>
          <p:cNvPicPr>
            <a:picLocks noChangeAspect="1" noChangeArrowheads="1"/>
          </p:cNvPicPr>
          <p:nvPr userDrawn="1"/>
        </p:nvPicPr>
        <p:blipFill>
          <a:blip r:embed="rId1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696200" y="177800"/>
            <a:ext cx="1143000" cy="119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3DB9D456-0085-42C8-A12E-75ECDDC72A0F}" type="slidenum">
              <a:rPr lang="fr-CA">
                <a:solidFill>
                  <a:srgbClr val="000000">
                    <a:tint val="75000"/>
                  </a:srgbClr>
                </a:solidFill>
                <a:latin typeface="Times New Roman" pitchFamily="18" charset="0"/>
              </a:rPr>
              <a:pPr fontAlgn="base">
                <a:spcBef>
                  <a:spcPct val="0"/>
                </a:spcBef>
                <a:spcAft>
                  <a:spcPct val="0"/>
                </a:spcAft>
                <a:defRPr/>
              </a:pPr>
              <a:t>‹#›</a:t>
            </a:fld>
            <a:endParaRPr lang="fr-CA">
              <a:solidFill>
                <a:srgbClr val="000000">
                  <a:tint val="75000"/>
                </a:srgbClr>
              </a:solidFill>
              <a:latin typeface="Times New Roman" pitchFamily="18" charset="0"/>
            </a:endParaRPr>
          </a:p>
        </p:txBody>
      </p:sp>
      <p:sp>
        <p:nvSpPr>
          <p:cNvPr id="10" name="Footer Placeholder 4"/>
          <p:cNvSpPr>
            <a:spLocks noGrp="1"/>
          </p:cNvSpPr>
          <p:nvPr>
            <p:ph type="ftr" sz="quarter" idx="3"/>
          </p:nvPr>
        </p:nvSpPr>
        <p:spPr>
          <a:xfrm>
            <a:off x="457200" y="6492875"/>
            <a:ext cx="3429000" cy="284163"/>
          </a:xfrm>
          <a:prstGeom prst="rect">
            <a:avLst/>
          </a:prstGeom>
        </p:spPr>
        <p:txBody>
          <a:bodyPr vert="horz" lIns="91440" tIns="45720" rIns="91440" bIns="45720" rtlCol="0" anchor="t"/>
          <a:lstStyle>
            <a:lvl1pPr algn="l">
              <a:defRPr sz="1000">
                <a:solidFill>
                  <a:schemeClr val="tx1"/>
                </a:solidFill>
              </a:defRPr>
            </a:lvl1pPr>
          </a:lstStyle>
          <a:p>
            <a:pPr fontAlgn="base">
              <a:spcBef>
                <a:spcPct val="0"/>
              </a:spcBef>
              <a:spcAft>
                <a:spcPct val="0"/>
              </a:spcAft>
              <a:defRPr/>
            </a:pPr>
            <a:r>
              <a:rPr lang="en-US">
                <a:solidFill>
                  <a:srgbClr val="000000"/>
                </a:solidFill>
                <a:latin typeface="Times New Roman" pitchFamily="18" charset="0"/>
              </a:rPr>
              <a:t>SEG2506 – Hivers 2013 - Hussein Al Osman</a:t>
            </a:r>
            <a:endParaRPr lang="en-US" dirty="0">
              <a:solidFill>
                <a:srgbClr val="000000"/>
              </a:solidFill>
              <a:latin typeface="Times New Roman" pitchFamily="18" charset="0"/>
            </a:endParaRPr>
          </a:p>
        </p:txBody>
      </p:sp>
    </p:spTree>
    <p:extLst>
      <p:ext uri="{BB962C8B-B14F-4D97-AF65-F5344CB8AC3E}">
        <p14:creationId xmlns:p14="http://schemas.microsoft.com/office/powerpoint/2010/main" val="30279048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dt="0"/>
  <p:txStyles>
    <p:titleStyle>
      <a:lvl1pPr algn="l" rtl="0" eaLnBrk="0" fontAlgn="base" hangingPunct="0">
        <a:spcBef>
          <a:spcPct val="0"/>
        </a:spcBef>
        <a:spcAft>
          <a:spcPct val="0"/>
        </a:spcAft>
        <a:defRPr sz="3600" kern="1200" cap="all" spc="-6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Black" pitchFamily="34" charset="0"/>
        </a:defRPr>
      </a:lvl2pPr>
      <a:lvl3pPr algn="l" rtl="0" eaLnBrk="0" fontAlgn="base" hangingPunct="0">
        <a:spcBef>
          <a:spcPct val="0"/>
        </a:spcBef>
        <a:spcAft>
          <a:spcPct val="0"/>
        </a:spcAft>
        <a:defRPr sz="3600">
          <a:solidFill>
            <a:schemeClr val="tx2"/>
          </a:solidFill>
          <a:latin typeface="Arial Black" pitchFamily="34" charset="0"/>
        </a:defRPr>
      </a:lvl3pPr>
      <a:lvl4pPr algn="l" rtl="0" eaLnBrk="0" fontAlgn="base" hangingPunct="0">
        <a:spcBef>
          <a:spcPct val="0"/>
        </a:spcBef>
        <a:spcAft>
          <a:spcPct val="0"/>
        </a:spcAft>
        <a:defRPr sz="3600">
          <a:solidFill>
            <a:schemeClr val="tx2"/>
          </a:solidFill>
          <a:latin typeface="Arial Black" pitchFamily="34" charset="0"/>
        </a:defRPr>
      </a:lvl4pPr>
      <a:lvl5pPr algn="l" rtl="0" eaLnBrk="0" fontAlgn="base" hangingPunct="0">
        <a:spcBef>
          <a:spcPct val="0"/>
        </a:spcBef>
        <a:spcAft>
          <a:spcPct val="0"/>
        </a:spcAft>
        <a:defRPr sz="3600">
          <a:solidFill>
            <a:schemeClr val="tx2"/>
          </a:solidFill>
          <a:latin typeface="Arial Black" pitchFamily="34" charset="0"/>
        </a:defRPr>
      </a:lvl5pPr>
      <a:lvl6pPr marL="457200" algn="l" rtl="0" fontAlgn="base">
        <a:spcBef>
          <a:spcPct val="0"/>
        </a:spcBef>
        <a:spcAft>
          <a:spcPct val="0"/>
        </a:spcAft>
        <a:defRPr sz="3600">
          <a:solidFill>
            <a:schemeClr val="tx2"/>
          </a:solidFill>
          <a:latin typeface="Arial Black" pitchFamily="34" charset="0"/>
        </a:defRPr>
      </a:lvl6pPr>
      <a:lvl7pPr marL="914400" algn="l" rtl="0" fontAlgn="base">
        <a:spcBef>
          <a:spcPct val="0"/>
        </a:spcBef>
        <a:spcAft>
          <a:spcPct val="0"/>
        </a:spcAft>
        <a:defRPr sz="3600">
          <a:solidFill>
            <a:schemeClr val="tx2"/>
          </a:solidFill>
          <a:latin typeface="Arial Black" pitchFamily="34" charset="0"/>
        </a:defRPr>
      </a:lvl7pPr>
      <a:lvl8pPr marL="1371600" algn="l" rtl="0" fontAlgn="base">
        <a:spcBef>
          <a:spcPct val="0"/>
        </a:spcBef>
        <a:spcAft>
          <a:spcPct val="0"/>
        </a:spcAft>
        <a:defRPr sz="3600">
          <a:solidFill>
            <a:schemeClr val="tx2"/>
          </a:solidFill>
          <a:latin typeface="Arial Black" pitchFamily="34" charset="0"/>
        </a:defRPr>
      </a:lvl8pPr>
      <a:lvl9pPr marL="1828800" algn="l" rtl="0" fontAlgn="base">
        <a:spcBef>
          <a:spcPct val="0"/>
        </a:spcBef>
        <a:spcAft>
          <a:spcPct val="0"/>
        </a:spcAft>
        <a:defRPr sz="3600">
          <a:solidFill>
            <a:schemeClr val="tx2"/>
          </a:solidFill>
          <a:latin typeface="Arial Black" pitchFamily="34" charset="0"/>
        </a:defRPr>
      </a:lvl9pPr>
    </p:titleStyle>
    <p:bodyStyle>
      <a:lvl1pPr algn="l" rtl="0" eaLnBrk="0" fontAlgn="base" hangingPunct="0">
        <a:spcBef>
          <a:spcPct val="20000"/>
        </a:spcBef>
        <a:spcAft>
          <a:spcPts val="600"/>
        </a:spcAft>
        <a:buFont typeface="Arial" pitchFamily="34" charset="0"/>
        <a:defRPr sz="2000" b="1"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tx2"/>
        </a:buClr>
        <a:buFont typeface="Arial" pitchFamily="34"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Font typeface="Arial" pitchFamily="34"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Font typeface="Arial" pitchFamily="34"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Font typeface="Arial" pitchFamily="34"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934200" cy="1371600"/>
          </a:xfrm>
        </p:spPr>
        <p:txBody>
          <a:bodyPr/>
          <a:lstStyle/>
          <a:p>
            <a:pPr>
              <a:defRPr/>
            </a:pPr>
            <a:r>
              <a:rPr lang="fr-CA" sz="2800" dirty="0" smtClean="0"/>
              <a:t>Cas d’utilisation – exemple de guichet automatique bancaire (</a:t>
            </a:r>
            <a:r>
              <a:rPr lang="fr-CA" sz="2800" dirty="0" err="1" smtClean="0"/>
              <a:t>atm</a:t>
            </a:r>
            <a:r>
              <a:rPr lang="fr-CA" sz="2800" dirty="0" smtClean="0"/>
              <a:t>)</a:t>
            </a:r>
            <a:endParaRPr lang="fr-CA" sz="2800" dirty="0"/>
          </a:p>
        </p:txBody>
      </p:sp>
      <p:sp>
        <p:nvSpPr>
          <p:cNvPr id="18435" name="Content Placeholder 2"/>
          <p:cNvSpPr>
            <a:spLocks noGrp="1"/>
          </p:cNvSpPr>
          <p:nvPr>
            <p:ph idx="1"/>
          </p:nvPr>
        </p:nvSpPr>
        <p:spPr/>
        <p:txBody>
          <a:bodyPr/>
          <a:lstStyle/>
          <a:p>
            <a:r>
              <a:rPr lang="fr-CA" altLang="fr-FR" smtClean="0"/>
              <a:t>Acteurs: </a:t>
            </a:r>
          </a:p>
          <a:p>
            <a:pPr lvl="1"/>
            <a:r>
              <a:rPr lang="fr-CA" altLang="fr-FR" smtClean="0"/>
              <a:t>Client de l’ATM</a:t>
            </a:r>
          </a:p>
          <a:p>
            <a:pPr lvl="1"/>
            <a:r>
              <a:rPr lang="fr-CA" altLang="fr-FR" smtClean="0"/>
              <a:t>Opérateur de l’ATM</a:t>
            </a:r>
          </a:p>
          <a:p>
            <a:r>
              <a:rPr lang="fr-CA" altLang="fr-FR" smtClean="0"/>
              <a:t>Cas d’utilisation: </a:t>
            </a:r>
          </a:p>
          <a:p>
            <a:pPr lvl="1"/>
            <a:r>
              <a:rPr lang="fr-CA" altLang="fr-FR" smtClean="0"/>
              <a:t>Le client peut:</a:t>
            </a:r>
          </a:p>
          <a:p>
            <a:pPr lvl="2"/>
            <a:r>
              <a:rPr lang="fr-CA" altLang="fr-FR" smtClean="0"/>
              <a:t>Retirer des fonds d’un compte chèque ou épargne</a:t>
            </a:r>
          </a:p>
          <a:p>
            <a:pPr lvl="2"/>
            <a:r>
              <a:rPr lang="fr-CA" altLang="fr-FR" smtClean="0"/>
              <a:t>Voir la balance du compte</a:t>
            </a:r>
          </a:p>
          <a:p>
            <a:pPr lvl="2"/>
            <a:r>
              <a:rPr lang="fr-CA" altLang="fr-FR" smtClean="0"/>
              <a:t>Transférer des fonds d’un compte à un autre</a:t>
            </a:r>
          </a:p>
          <a:p>
            <a:pPr lvl="1"/>
            <a:r>
              <a:rPr lang="fr-CA" altLang="fr-FR" smtClean="0"/>
              <a:t>L’opérateur de l’ATM peut:</a:t>
            </a:r>
          </a:p>
          <a:p>
            <a:pPr lvl="2"/>
            <a:r>
              <a:rPr lang="fr-CA" altLang="fr-FR" smtClean="0"/>
              <a:t>Éteindre la machine ATM </a:t>
            </a:r>
          </a:p>
          <a:p>
            <a:pPr lvl="2"/>
            <a:r>
              <a:rPr lang="fr-CA" altLang="fr-FR" smtClean="0"/>
              <a:t>Remplir le distributeur de monnaie de la machine</a:t>
            </a:r>
          </a:p>
          <a:p>
            <a:pPr lvl="2"/>
            <a:r>
              <a:rPr lang="fr-CA" altLang="fr-FR" smtClean="0"/>
              <a:t>Démarrer la machine ATM</a:t>
            </a:r>
          </a:p>
        </p:txBody>
      </p:sp>
      <p:sp>
        <p:nvSpPr>
          <p:cNvPr id="18436"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itchFamily="34" charset="0"/>
              <a:defRPr sz="2000" b="1">
                <a:solidFill>
                  <a:schemeClr val="tx1"/>
                </a:solidFill>
                <a:latin typeface="Arial" pitchFamily="34" charset="0"/>
              </a:defRPr>
            </a:lvl1pPr>
            <a:lvl2pPr marL="742950" indent="-285750">
              <a:spcBef>
                <a:spcPct val="20000"/>
              </a:spcBef>
              <a:buClr>
                <a:schemeClr val="tx2"/>
              </a:buClr>
              <a:buFont typeface="Arial" pitchFamily="34" charset="0"/>
              <a:buChar char="•"/>
              <a:defRPr sz="2000">
                <a:solidFill>
                  <a:schemeClr val="tx1"/>
                </a:solidFill>
                <a:latin typeface="Arial" pitchFamily="34" charset="0"/>
              </a:defRPr>
            </a:lvl2pPr>
            <a:lvl3pPr marL="1143000" indent="-228600">
              <a:spcBef>
                <a:spcPct val="20000"/>
              </a:spcBef>
              <a:buClr>
                <a:schemeClr val="tx2"/>
              </a:buClr>
              <a:buFont typeface="Arial" pitchFamily="34" charset="0"/>
              <a:buChar char="•"/>
              <a:defRPr>
                <a:solidFill>
                  <a:schemeClr val="tx1"/>
                </a:solidFill>
                <a:latin typeface="Arial" pitchFamily="34" charset="0"/>
              </a:defRPr>
            </a:lvl3pPr>
            <a:lvl4pPr marL="1600200" indent="-228600">
              <a:spcBef>
                <a:spcPct val="20000"/>
              </a:spcBef>
              <a:buClr>
                <a:schemeClr val="tx2"/>
              </a:buClr>
              <a:buFont typeface="Arial" pitchFamily="34" charset="0"/>
              <a:buChar char="•"/>
              <a:defRPr>
                <a:solidFill>
                  <a:schemeClr val="tx1"/>
                </a:solidFill>
                <a:latin typeface="Arial" pitchFamily="34" charset="0"/>
              </a:defRPr>
            </a:lvl4pPr>
            <a:lvl5pPr marL="2057400" indent="-228600">
              <a:spcBef>
                <a:spcPct val="20000"/>
              </a:spcBef>
              <a:buClr>
                <a:schemeClr val="tx2"/>
              </a:buClr>
              <a:buFont typeface="Arial" pitchFamily="34" charset="0"/>
              <a:buChar char="•"/>
              <a:defRPr>
                <a:solidFill>
                  <a:schemeClr val="tx1"/>
                </a:solidFill>
                <a:latin typeface="Arial" pitchFamily="34" charset="0"/>
              </a:defRPr>
            </a:lvl5pPr>
            <a:lvl6pPr marL="25146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6pPr>
            <a:lvl7pPr marL="29718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7pPr>
            <a:lvl8pPr marL="34290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8pPr>
            <a:lvl9pPr marL="38862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9pPr>
          </a:lstStyle>
          <a:p>
            <a:pPr>
              <a:spcBef>
                <a:spcPct val="0"/>
              </a:spcBef>
              <a:spcAft>
                <a:spcPct val="0"/>
              </a:spcAft>
              <a:buFontTx/>
              <a:buNone/>
            </a:pPr>
            <a:fld id="{8B22BE6F-6911-4D4B-8A19-3E1B665F6DEE}" type="slidenum">
              <a:rPr lang="fr-CA" altLang="fr-FR" sz="1200" b="0" smtClean="0">
                <a:solidFill>
                  <a:srgbClr val="898989"/>
                </a:solidFill>
                <a:latin typeface="Times New Roman" pitchFamily="18" charset="0"/>
              </a:rPr>
              <a:pPr>
                <a:spcBef>
                  <a:spcPct val="0"/>
                </a:spcBef>
                <a:spcAft>
                  <a:spcPct val="0"/>
                </a:spcAft>
                <a:buFontTx/>
                <a:buNone/>
              </a:pPr>
              <a:t>1</a:t>
            </a:fld>
            <a:endParaRPr lang="fr-CA" altLang="fr-FR" sz="1200" b="0" smtClean="0">
              <a:solidFill>
                <a:srgbClr val="898989"/>
              </a:solidFill>
              <a:latin typeface="Times New Roman" pitchFamily="18" charset="0"/>
            </a:endParaRPr>
          </a:p>
        </p:txBody>
      </p:sp>
      <p:sp>
        <p:nvSpPr>
          <p:cNvPr id="18437"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Font typeface="Arial" pitchFamily="34" charset="0"/>
              <a:defRPr sz="2000" b="1">
                <a:solidFill>
                  <a:schemeClr val="tx1"/>
                </a:solidFill>
                <a:latin typeface="Arial" pitchFamily="34" charset="0"/>
              </a:defRPr>
            </a:lvl1pPr>
            <a:lvl2pPr marL="742950" indent="-285750">
              <a:spcBef>
                <a:spcPct val="20000"/>
              </a:spcBef>
              <a:buClr>
                <a:schemeClr val="tx2"/>
              </a:buClr>
              <a:buFont typeface="Arial" pitchFamily="34" charset="0"/>
              <a:buChar char="•"/>
              <a:defRPr sz="2000">
                <a:solidFill>
                  <a:schemeClr val="tx1"/>
                </a:solidFill>
                <a:latin typeface="Arial" pitchFamily="34" charset="0"/>
              </a:defRPr>
            </a:lvl2pPr>
            <a:lvl3pPr marL="1143000" indent="-228600">
              <a:spcBef>
                <a:spcPct val="20000"/>
              </a:spcBef>
              <a:buClr>
                <a:schemeClr val="tx2"/>
              </a:buClr>
              <a:buFont typeface="Arial" pitchFamily="34" charset="0"/>
              <a:buChar char="•"/>
              <a:defRPr>
                <a:solidFill>
                  <a:schemeClr val="tx1"/>
                </a:solidFill>
                <a:latin typeface="Arial" pitchFamily="34" charset="0"/>
              </a:defRPr>
            </a:lvl3pPr>
            <a:lvl4pPr marL="1600200" indent="-228600">
              <a:spcBef>
                <a:spcPct val="20000"/>
              </a:spcBef>
              <a:buClr>
                <a:schemeClr val="tx2"/>
              </a:buClr>
              <a:buFont typeface="Arial" pitchFamily="34" charset="0"/>
              <a:buChar char="•"/>
              <a:defRPr>
                <a:solidFill>
                  <a:schemeClr val="tx1"/>
                </a:solidFill>
                <a:latin typeface="Arial" pitchFamily="34" charset="0"/>
              </a:defRPr>
            </a:lvl4pPr>
            <a:lvl5pPr marL="2057400" indent="-228600">
              <a:spcBef>
                <a:spcPct val="20000"/>
              </a:spcBef>
              <a:buClr>
                <a:schemeClr val="tx2"/>
              </a:buClr>
              <a:buFont typeface="Arial" pitchFamily="34" charset="0"/>
              <a:buChar char="•"/>
              <a:defRPr>
                <a:solidFill>
                  <a:schemeClr val="tx1"/>
                </a:solidFill>
                <a:latin typeface="Arial" pitchFamily="34" charset="0"/>
              </a:defRPr>
            </a:lvl5pPr>
            <a:lvl6pPr marL="25146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6pPr>
            <a:lvl7pPr marL="29718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7pPr>
            <a:lvl8pPr marL="34290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8pPr>
            <a:lvl9pPr marL="38862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9pPr>
          </a:lstStyle>
          <a:p>
            <a:pPr>
              <a:spcBef>
                <a:spcPct val="0"/>
              </a:spcBef>
              <a:spcAft>
                <a:spcPct val="0"/>
              </a:spcAft>
              <a:buFontTx/>
              <a:buNone/>
            </a:pPr>
            <a:r>
              <a:rPr lang="en-US" altLang="fr-FR" sz="1000" b="0" smtClean="0">
                <a:latin typeface="Times New Roman" pitchFamily="18" charset="0"/>
              </a:rPr>
              <a:t>SEG2506 – Hiver 2014 – Hussein Al Osman</a:t>
            </a:r>
          </a:p>
        </p:txBody>
      </p:sp>
    </p:spTree>
    <p:extLst>
      <p:ext uri="{BB962C8B-B14F-4D97-AF65-F5344CB8AC3E}">
        <p14:creationId xmlns:p14="http://schemas.microsoft.com/office/powerpoint/2010/main" val="34381842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934200" cy="1371600"/>
          </a:xfrm>
        </p:spPr>
        <p:txBody>
          <a:bodyPr/>
          <a:lstStyle/>
          <a:p>
            <a:pPr>
              <a:defRPr/>
            </a:pPr>
            <a:r>
              <a:rPr lang="fr-CA" dirty="0" smtClean="0"/>
              <a:t>Cas d’utilisation – exemple de L’ATM</a:t>
            </a:r>
            <a:endParaRPr lang="fr-CA" dirty="0"/>
          </a:p>
        </p:txBody>
      </p:sp>
      <p:sp>
        <p:nvSpPr>
          <p:cNvPr id="19459"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itchFamily="34" charset="0"/>
              <a:defRPr sz="2000" b="1">
                <a:solidFill>
                  <a:schemeClr val="tx1"/>
                </a:solidFill>
                <a:latin typeface="Arial" pitchFamily="34" charset="0"/>
              </a:defRPr>
            </a:lvl1pPr>
            <a:lvl2pPr marL="742950" indent="-285750">
              <a:spcBef>
                <a:spcPct val="20000"/>
              </a:spcBef>
              <a:buClr>
                <a:schemeClr val="tx2"/>
              </a:buClr>
              <a:buFont typeface="Arial" pitchFamily="34" charset="0"/>
              <a:buChar char="•"/>
              <a:defRPr sz="2000">
                <a:solidFill>
                  <a:schemeClr val="tx1"/>
                </a:solidFill>
                <a:latin typeface="Arial" pitchFamily="34" charset="0"/>
              </a:defRPr>
            </a:lvl2pPr>
            <a:lvl3pPr marL="1143000" indent="-228600">
              <a:spcBef>
                <a:spcPct val="20000"/>
              </a:spcBef>
              <a:buClr>
                <a:schemeClr val="tx2"/>
              </a:buClr>
              <a:buFont typeface="Arial" pitchFamily="34" charset="0"/>
              <a:buChar char="•"/>
              <a:defRPr>
                <a:solidFill>
                  <a:schemeClr val="tx1"/>
                </a:solidFill>
                <a:latin typeface="Arial" pitchFamily="34" charset="0"/>
              </a:defRPr>
            </a:lvl3pPr>
            <a:lvl4pPr marL="1600200" indent="-228600">
              <a:spcBef>
                <a:spcPct val="20000"/>
              </a:spcBef>
              <a:buClr>
                <a:schemeClr val="tx2"/>
              </a:buClr>
              <a:buFont typeface="Arial" pitchFamily="34" charset="0"/>
              <a:buChar char="•"/>
              <a:defRPr>
                <a:solidFill>
                  <a:schemeClr val="tx1"/>
                </a:solidFill>
                <a:latin typeface="Arial" pitchFamily="34" charset="0"/>
              </a:defRPr>
            </a:lvl4pPr>
            <a:lvl5pPr marL="2057400" indent="-228600">
              <a:spcBef>
                <a:spcPct val="20000"/>
              </a:spcBef>
              <a:buClr>
                <a:schemeClr val="tx2"/>
              </a:buClr>
              <a:buFont typeface="Arial" pitchFamily="34" charset="0"/>
              <a:buChar char="•"/>
              <a:defRPr>
                <a:solidFill>
                  <a:schemeClr val="tx1"/>
                </a:solidFill>
                <a:latin typeface="Arial" pitchFamily="34" charset="0"/>
              </a:defRPr>
            </a:lvl5pPr>
            <a:lvl6pPr marL="25146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6pPr>
            <a:lvl7pPr marL="29718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7pPr>
            <a:lvl8pPr marL="34290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8pPr>
            <a:lvl9pPr marL="38862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9pPr>
          </a:lstStyle>
          <a:p>
            <a:pPr>
              <a:spcBef>
                <a:spcPct val="0"/>
              </a:spcBef>
              <a:spcAft>
                <a:spcPct val="0"/>
              </a:spcAft>
              <a:buFontTx/>
              <a:buNone/>
            </a:pPr>
            <a:fld id="{B3C8DBB7-D755-4813-803A-9742DA134C9E}" type="slidenum">
              <a:rPr lang="fr-CA" altLang="fr-FR" sz="1200" b="0" smtClean="0">
                <a:solidFill>
                  <a:srgbClr val="898989"/>
                </a:solidFill>
                <a:latin typeface="Times New Roman" pitchFamily="18" charset="0"/>
              </a:rPr>
              <a:pPr>
                <a:spcBef>
                  <a:spcPct val="0"/>
                </a:spcBef>
                <a:spcAft>
                  <a:spcPct val="0"/>
                </a:spcAft>
                <a:buFontTx/>
                <a:buNone/>
              </a:pPr>
              <a:t>2</a:t>
            </a:fld>
            <a:endParaRPr lang="fr-CA" altLang="fr-FR" sz="1200" b="0" smtClean="0">
              <a:solidFill>
                <a:srgbClr val="898989"/>
              </a:solidFill>
              <a:latin typeface="Times New Roman" pitchFamily="18" charset="0"/>
            </a:endParaRPr>
          </a:p>
        </p:txBody>
      </p:sp>
      <p:sp>
        <p:nvSpPr>
          <p:cNvPr id="19460" name="AutoShape 8" descr="Click to collapse"/>
          <p:cNvSpPr>
            <a:spLocks noChangeAspect="1" noChangeArrowheads="1"/>
          </p:cNvSpPr>
          <p:nvPr/>
        </p:nvSpPr>
        <p:spPr bwMode="auto">
          <a:xfrm>
            <a:off x="16827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itchFamily="34" charset="0"/>
              <a:defRPr sz="2000" b="1">
                <a:solidFill>
                  <a:schemeClr val="tx1"/>
                </a:solidFill>
                <a:latin typeface="Arial" pitchFamily="34" charset="0"/>
              </a:defRPr>
            </a:lvl1pPr>
            <a:lvl2pPr marL="742950" indent="-285750">
              <a:spcBef>
                <a:spcPct val="20000"/>
              </a:spcBef>
              <a:buClr>
                <a:schemeClr val="tx2"/>
              </a:buClr>
              <a:buFont typeface="Arial" pitchFamily="34" charset="0"/>
              <a:buChar char="•"/>
              <a:defRPr sz="2000">
                <a:solidFill>
                  <a:schemeClr val="tx1"/>
                </a:solidFill>
                <a:latin typeface="Arial" pitchFamily="34" charset="0"/>
              </a:defRPr>
            </a:lvl2pPr>
            <a:lvl3pPr marL="1143000" indent="-228600">
              <a:spcBef>
                <a:spcPct val="20000"/>
              </a:spcBef>
              <a:buClr>
                <a:schemeClr val="tx2"/>
              </a:buClr>
              <a:buFont typeface="Arial" pitchFamily="34" charset="0"/>
              <a:buChar char="•"/>
              <a:defRPr>
                <a:solidFill>
                  <a:schemeClr val="tx1"/>
                </a:solidFill>
                <a:latin typeface="Arial" pitchFamily="34" charset="0"/>
              </a:defRPr>
            </a:lvl3pPr>
            <a:lvl4pPr marL="1600200" indent="-228600">
              <a:spcBef>
                <a:spcPct val="20000"/>
              </a:spcBef>
              <a:buClr>
                <a:schemeClr val="tx2"/>
              </a:buClr>
              <a:buFont typeface="Arial" pitchFamily="34" charset="0"/>
              <a:buChar char="•"/>
              <a:defRPr>
                <a:solidFill>
                  <a:schemeClr val="tx1"/>
                </a:solidFill>
                <a:latin typeface="Arial" pitchFamily="34" charset="0"/>
              </a:defRPr>
            </a:lvl4pPr>
            <a:lvl5pPr marL="2057400" indent="-228600">
              <a:spcBef>
                <a:spcPct val="20000"/>
              </a:spcBef>
              <a:buClr>
                <a:schemeClr val="tx2"/>
              </a:buClr>
              <a:buFont typeface="Arial" pitchFamily="34" charset="0"/>
              <a:buChar char="•"/>
              <a:defRPr>
                <a:solidFill>
                  <a:schemeClr val="tx1"/>
                </a:solidFill>
                <a:latin typeface="Arial" pitchFamily="34" charset="0"/>
              </a:defRPr>
            </a:lvl5pPr>
            <a:lvl6pPr marL="25146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6pPr>
            <a:lvl7pPr marL="29718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7pPr>
            <a:lvl8pPr marL="34290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8pPr>
            <a:lvl9pPr marL="38862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9pPr>
          </a:lstStyle>
          <a:p>
            <a:pPr eaLnBrk="1" hangingPunct="1">
              <a:spcBef>
                <a:spcPct val="0"/>
              </a:spcBef>
              <a:spcAft>
                <a:spcPct val="0"/>
              </a:spcAft>
              <a:buFontTx/>
              <a:buNone/>
            </a:pPr>
            <a:endParaRPr lang="fr-CA" altLang="fr-FR" sz="2400" b="0">
              <a:latin typeface="Times New Roman" pitchFamily="18" charset="0"/>
            </a:endParaRPr>
          </a:p>
        </p:txBody>
      </p:sp>
      <p:sp>
        <p:nvSpPr>
          <p:cNvPr id="19461" name="AutoShape 10" descr="Click to collapse"/>
          <p:cNvSpPr>
            <a:spLocks noChangeAspect="1" noChangeArrowheads="1"/>
          </p:cNvSpPr>
          <p:nvPr/>
        </p:nvSpPr>
        <p:spPr bwMode="auto">
          <a:xfrm>
            <a:off x="320675" y="-301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itchFamily="34" charset="0"/>
              <a:defRPr sz="2000" b="1">
                <a:solidFill>
                  <a:schemeClr val="tx1"/>
                </a:solidFill>
                <a:latin typeface="Arial" pitchFamily="34" charset="0"/>
              </a:defRPr>
            </a:lvl1pPr>
            <a:lvl2pPr marL="742950" indent="-285750">
              <a:spcBef>
                <a:spcPct val="20000"/>
              </a:spcBef>
              <a:buClr>
                <a:schemeClr val="tx2"/>
              </a:buClr>
              <a:buFont typeface="Arial" pitchFamily="34" charset="0"/>
              <a:buChar char="•"/>
              <a:defRPr sz="2000">
                <a:solidFill>
                  <a:schemeClr val="tx1"/>
                </a:solidFill>
                <a:latin typeface="Arial" pitchFamily="34" charset="0"/>
              </a:defRPr>
            </a:lvl2pPr>
            <a:lvl3pPr marL="1143000" indent="-228600">
              <a:spcBef>
                <a:spcPct val="20000"/>
              </a:spcBef>
              <a:buClr>
                <a:schemeClr val="tx2"/>
              </a:buClr>
              <a:buFont typeface="Arial" pitchFamily="34" charset="0"/>
              <a:buChar char="•"/>
              <a:defRPr>
                <a:solidFill>
                  <a:schemeClr val="tx1"/>
                </a:solidFill>
                <a:latin typeface="Arial" pitchFamily="34" charset="0"/>
              </a:defRPr>
            </a:lvl3pPr>
            <a:lvl4pPr marL="1600200" indent="-228600">
              <a:spcBef>
                <a:spcPct val="20000"/>
              </a:spcBef>
              <a:buClr>
                <a:schemeClr val="tx2"/>
              </a:buClr>
              <a:buFont typeface="Arial" pitchFamily="34" charset="0"/>
              <a:buChar char="•"/>
              <a:defRPr>
                <a:solidFill>
                  <a:schemeClr val="tx1"/>
                </a:solidFill>
                <a:latin typeface="Arial" pitchFamily="34" charset="0"/>
              </a:defRPr>
            </a:lvl4pPr>
            <a:lvl5pPr marL="2057400" indent="-228600">
              <a:spcBef>
                <a:spcPct val="20000"/>
              </a:spcBef>
              <a:buClr>
                <a:schemeClr val="tx2"/>
              </a:buClr>
              <a:buFont typeface="Arial" pitchFamily="34" charset="0"/>
              <a:buChar char="•"/>
              <a:defRPr>
                <a:solidFill>
                  <a:schemeClr val="tx1"/>
                </a:solidFill>
                <a:latin typeface="Arial" pitchFamily="34" charset="0"/>
              </a:defRPr>
            </a:lvl5pPr>
            <a:lvl6pPr marL="25146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6pPr>
            <a:lvl7pPr marL="29718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7pPr>
            <a:lvl8pPr marL="34290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8pPr>
            <a:lvl9pPr marL="38862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9pPr>
          </a:lstStyle>
          <a:p>
            <a:pPr eaLnBrk="1" hangingPunct="1">
              <a:spcBef>
                <a:spcPct val="0"/>
              </a:spcBef>
              <a:spcAft>
                <a:spcPct val="0"/>
              </a:spcAft>
              <a:buFontTx/>
              <a:buNone/>
            </a:pPr>
            <a:endParaRPr lang="fr-CA" altLang="fr-FR" sz="2400" b="0">
              <a:latin typeface="Times New Roman" pitchFamily="18" charset="0"/>
            </a:endParaRPr>
          </a:p>
        </p:txBody>
      </p:sp>
      <p:pic>
        <p:nvPicPr>
          <p:cNvPr id="19462"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1811338"/>
            <a:ext cx="4899025" cy="443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463" name="Footer Placeholder 2"/>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Font typeface="Arial" pitchFamily="34" charset="0"/>
              <a:defRPr sz="2000" b="1">
                <a:solidFill>
                  <a:schemeClr val="tx1"/>
                </a:solidFill>
                <a:latin typeface="Arial" pitchFamily="34" charset="0"/>
              </a:defRPr>
            </a:lvl1pPr>
            <a:lvl2pPr marL="742950" indent="-285750">
              <a:spcBef>
                <a:spcPct val="20000"/>
              </a:spcBef>
              <a:buClr>
                <a:schemeClr val="tx2"/>
              </a:buClr>
              <a:buFont typeface="Arial" pitchFamily="34" charset="0"/>
              <a:buChar char="•"/>
              <a:defRPr sz="2000">
                <a:solidFill>
                  <a:schemeClr val="tx1"/>
                </a:solidFill>
                <a:latin typeface="Arial" pitchFamily="34" charset="0"/>
              </a:defRPr>
            </a:lvl2pPr>
            <a:lvl3pPr marL="1143000" indent="-228600">
              <a:spcBef>
                <a:spcPct val="20000"/>
              </a:spcBef>
              <a:buClr>
                <a:schemeClr val="tx2"/>
              </a:buClr>
              <a:buFont typeface="Arial" pitchFamily="34" charset="0"/>
              <a:buChar char="•"/>
              <a:defRPr>
                <a:solidFill>
                  <a:schemeClr val="tx1"/>
                </a:solidFill>
                <a:latin typeface="Arial" pitchFamily="34" charset="0"/>
              </a:defRPr>
            </a:lvl3pPr>
            <a:lvl4pPr marL="1600200" indent="-228600">
              <a:spcBef>
                <a:spcPct val="20000"/>
              </a:spcBef>
              <a:buClr>
                <a:schemeClr val="tx2"/>
              </a:buClr>
              <a:buFont typeface="Arial" pitchFamily="34" charset="0"/>
              <a:buChar char="•"/>
              <a:defRPr>
                <a:solidFill>
                  <a:schemeClr val="tx1"/>
                </a:solidFill>
                <a:latin typeface="Arial" pitchFamily="34" charset="0"/>
              </a:defRPr>
            </a:lvl4pPr>
            <a:lvl5pPr marL="2057400" indent="-228600">
              <a:spcBef>
                <a:spcPct val="20000"/>
              </a:spcBef>
              <a:buClr>
                <a:schemeClr val="tx2"/>
              </a:buClr>
              <a:buFont typeface="Arial" pitchFamily="34" charset="0"/>
              <a:buChar char="•"/>
              <a:defRPr>
                <a:solidFill>
                  <a:schemeClr val="tx1"/>
                </a:solidFill>
                <a:latin typeface="Arial" pitchFamily="34" charset="0"/>
              </a:defRPr>
            </a:lvl5pPr>
            <a:lvl6pPr marL="25146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6pPr>
            <a:lvl7pPr marL="29718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7pPr>
            <a:lvl8pPr marL="34290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8pPr>
            <a:lvl9pPr marL="38862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9pPr>
          </a:lstStyle>
          <a:p>
            <a:pPr>
              <a:spcBef>
                <a:spcPct val="0"/>
              </a:spcBef>
              <a:spcAft>
                <a:spcPct val="0"/>
              </a:spcAft>
              <a:buFontTx/>
              <a:buNone/>
            </a:pPr>
            <a:r>
              <a:rPr lang="en-US" altLang="fr-FR" sz="1000" b="0" smtClean="0">
                <a:latin typeface="Times New Roman" pitchFamily="18" charset="0"/>
              </a:rPr>
              <a:t>SEG2506 – Hiver 2014 – Hussein Al Osman</a:t>
            </a:r>
          </a:p>
        </p:txBody>
      </p:sp>
    </p:spTree>
    <p:extLst>
      <p:ext uri="{BB962C8B-B14F-4D97-AF65-F5344CB8AC3E}">
        <p14:creationId xmlns:p14="http://schemas.microsoft.com/office/powerpoint/2010/main" val="775435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934200" cy="1371600"/>
          </a:xfrm>
        </p:spPr>
        <p:txBody>
          <a:bodyPr/>
          <a:lstStyle/>
          <a:p>
            <a:pPr>
              <a:defRPr/>
            </a:pPr>
            <a:r>
              <a:rPr lang="fr-CA" dirty="0" smtClean="0"/>
              <a:t>Cas d’utilisation – exemple de L’ATM</a:t>
            </a:r>
            <a:endParaRPr lang="fr-CA" dirty="0"/>
          </a:p>
        </p:txBody>
      </p:sp>
      <p:sp>
        <p:nvSpPr>
          <p:cNvPr id="20483" name="Content Placeholder 2"/>
          <p:cNvSpPr>
            <a:spLocks noGrp="1"/>
          </p:cNvSpPr>
          <p:nvPr>
            <p:ph idx="1"/>
          </p:nvPr>
        </p:nvSpPr>
        <p:spPr/>
        <p:txBody>
          <a:bodyPr/>
          <a:lstStyle/>
          <a:p>
            <a:r>
              <a:rPr lang="fr-CA" altLang="fr-FR" smtClean="0"/>
              <a:t>Valider le NIP est une cas d’utilisation </a:t>
            </a:r>
            <a:r>
              <a:rPr lang="fr-CA" altLang="fr-FR" i="1" smtClean="0"/>
              <a:t>d’inclusion</a:t>
            </a:r>
          </a:p>
          <a:p>
            <a:pPr lvl="1"/>
            <a:r>
              <a:rPr lang="fr-CA" altLang="fr-FR" smtClean="0"/>
              <a:t>Il ne peut pas être exécuté tout seul</a:t>
            </a:r>
          </a:p>
          <a:p>
            <a:pPr lvl="1"/>
            <a:r>
              <a:rPr lang="fr-CA" altLang="fr-FR" smtClean="0"/>
              <a:t>Doit être exécuté en faisant partie du </a:t>
            </a:r>
            <a:r>
              <a:rPr lang="fr-CA" altLang="fr-FR" i="1" smtClean="0"/>
              <a:t>cas d’utilisation concret</a:t>
            </a:r>
          </a:p>
          <a:p>
            <a:endParaRPr lang="fr-CA" altLang="fr-FR" i="1" smtClean="0"/>
          </a:p>
          <a:p>
            <a:r>
              <a:rPr lang="fr-CA" altLang="fr-FR" smtClean="0"/>
              <a:t>Cependant, un </a:t>
            </a:r>
            <a:r>
              <a:rPr lang="fr-CA" altLang="fr-FR" i="1" smtClean="0"/>
              <a:t>cas d’utilisation concret</a:t>
            </a:r>
            <a:r>
              <a:rPr lang="fr-CA" altLang="fr-FR" smtClean="0"/>
              <a:t> peut être exécuté</a:t>
            </a:r>
            <a:endParaRPr lang="fr-CA" altLang="fr-FR" i="1" smtClean="0"/>
          </a:p>
        </p:txBody>
      </p:sp>
      <p:sp>
        <p:nvSpPr>
          <p:cNvPr id="20484"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itchFamily="34" charset="0"/>
              <a:defRPr sz="2000" b="1">
                <a:solidFill>
                  <a:schemeClr val="tx1"/>
                </a:solidFill>
                <a:latin typeface="Arial" pitchFamily="34" charset="0"/>
              </a:defRPr>
            </a:lvl1pPr>
            <a:lvl2pPr marL="742950" indent="-285750">
              <a:spcBef>
                <a:spcPct val="20000"/>
              </a:spcBef>
              <a:buClr>
                <a:schemeClr val="tx2"/>
              </a:buClr>
              <a:buFont typeface="Arial" pitchFamily="34" charset="0"/>
              <a:buChar char="•"/>
              <a:defRPr sz="2000">
                <a:solidFill>
                  <a:schemeClr val="tx1"/>
                </a:solidFill>
                <a:latin typeface="Arial" pitchFamily="34" charset="0"/>
              </a:defRPr>
            </a:lvl2pPr>
            <a:lvl3pPr marL="1143000" indent="-228600">
              <a:spcBef>
                <a:spcPct val="20000"/>
              </a:spcBef>
              <a:buClr>
                <a:schemeClr val="tx2"/>
              </a:buClr>
              <a:buFont typeface="Arial" pitchFamily="34" charset="0"/>
              <a:buChar char="•"/>
              <a:defRPr>
                <a:solidFill>
                  <a:schemeClr val="tx1"/>
                </a:solidFill>
                <a:latin typeface="Arial" pitchFamily="34" charset="0"/>
              </a:defRPr>
            </a:lvl3pPr>
            <a:lvl4pPr marL="1600200" indent="-228600">
              <a:spcBef>
                <a:spcPct val="20000"/>
              </a:spcBef>
              <a:buClr>
                <a:schemeClr val="tx2"/>
              </a:buClr>
              <a:buFont typeface="Arial" pitchFamily="34" charset="0"/>
              <a:buChar char="•"/>
              <a:defRPr>
                <a:solidFill>
                  <a:schemeClr val="tx1"/>
                </a:solidFill>
                <a:latin typeface="Arial" pitchFamily="34" charset="0"/>
              </a:defRPr>
            </a:lvl4pPr>
            <a:lvl5pPr marL="2057400" indent="-228600">
              <a:spcBef>
                <a:spcPct val="20000"/>
              </a:spcBef>
              <a:buClr>
                <a:schemeClr val="tx2"/>
              </a:buClr>
              <a:buFont typeface="Arial" pitchFamily="34" charset="0"/>
              <a:buChar char="•"/>
              <a:defRPr>
                <a:solidFill>
                  <a:schemeClr val="tx1"/>
                </a:solidFill>
                <a:latin typeface="Arial" pitchFamily="34" charset="0"/>
              </a:defRPr>
            </a:lvl5pPr>
            <a:lvl6pPr marL="25146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6pPr>
            <a:lvl7pPr marL="29718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7pPr>
            <a:lvl8pPr marL="34290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8pPr>
            <a:lvl9pPr marL="38862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9pPr>
          </a:lstStyle>
          <a:p>
            <a:pPr>
              <a:spcBef>
                <a:spcPct val="0"/>
              </a:spcBef>
              <a:spcAft>
                <a:spcPct val="0"/>
              </a:spcAft>
              <a:buFontTx/>
              <a:buNone/>
            </a:pPr>
            <a:fld id="{5279ED96-027A-42FD-8CF7-912A0E38DDCC}" type="slidenum">
              <a:rPr lang="fr-CA" altLang="fr-FR" sz="1200" b="0" smtClean="0">
                <a:solidFill>
                  <a:srgbClr val="898989"/>
                </a:solidFill>
                <a:latin typeface="Times New Roman" pitchFamily="18" charset="0"/>
              </a:rPr>
              <a:pPr>
                <a:spcBef>
                  <a:spcPct val="0"/>
                </a:spcBef>
                <a:spcAft>
                  <a:spcPct val="0"/>
                </a:spcAft>
                <a:buFontTx/>
                <a:buNone/>
              </a:pPr>
              <a:t>3</a:t>
            </a:fld>
            <a:endParaRPr lang="fr-CA" altLang="fr-FR" sz="1200" b="0" smtClean="0">
              <a:solidFill>
                <a:srgbClr val="898989"/>
              </a:solidFill>
              <a:latin typeface="Times New Roman" pitchFamily="18" charset="0"/>
            </a:endParaRPr>
          </a:p>
        </p:txBody>
      </p:sp>
      <p:sp>
        <p:nvSpPr>
          <p:cNvPr id="20485" name="Footer Placeholder 2"/>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Font typeface="Arial" pitchFamily="34" charset="0"/>
              <a:defRPr sz="2000" b="1">
                <a:solidFill>
                  <a:schemeClr val="tx1"/>
                </a:solidFill>
                <a:latin typeface="Arial" pitchFamily="34" charset="0"/>
              </a:defRPr>
            </a:lvl1pPr>
            <a:lvl2pPr marL="742950" indent="-285750">
              <a:spcBef>
                <a:spcPct val="20000"/>
              </a:spcBef>
              <a:buClr>
                <a:schemeClr val="tx2"/>
              </a:buClr>
              <a:buFont typeface="Arial" pitchFamily="34" charset="0"/>
              <a:buChar char="•"/>
              <a:defRPr sz="2000">
                <a:solidFill>
                  <a:schemeClr val="tx1"/>
                </a:solidFill>
                <a:latin typeface="Arial" pitchFamily="34" charset="0"/>
              </a:defRPr>
            </a:lvl2pPr>
            <a:lvl3pPr marL="1143000" indent="-228600">
              <a:spcBef>
                <a:spcPct val="20000"/>
              </a:spcBef>
              <a:buClr>
                <a:schemeClr val="tx2"/>
              </a:buClr>
              <a:buFont typeface="Arial" pitchFamily="34" charset="0"/>
              <a:buChar char="•"/>
              <a:defRPr>
                <a:solidFill>
                  <a:schemeClr val="tx1"/>
                </a:solidFill>
                <a:latin typeface="Arial" pitchFamily="34" charset="0"/>
              </a:defRPr>
            </a:lvl3pPr>
            <a:lvl4pPr marL="1600200" indent="-228600">
              <a:spcBef>
                <a:spcPct val="20000"/>
              </a:spcBef>
              <a:buClr>
                <a:schemeClr val="tx2"/>
              </a:buClr>
              <a:buFont typeface="Arial" pitchFamily="34" charset="0"/>
              <a:buChar char="•"/>
              <a:defRPr>
                <a:solidFill>
                  <a:schemeClr val="tx1"/>
                </a:solidFill>
                <a:latin typeface="Arial" pitchFamily="34" charset="0"/>
              </a:defRPr>
            </a:lvl4pPr>
            <a:lvl5pPr marL="2057400" indent="-228600">
              <a:spcBef>
                <a:spcPct val="20000"/>
              </a:spcBef>
              <a:buClr>
                <a:schemeClr val="tx2"/>
              </a:buClr>
              <a:buFont typeface="Arial" pitchFamily="34" charset="0"/>
              <a:buChar char="•"/>
              <a:defRPr>
                <a:solidFill>
                  <a:schemeClr val="tx1"/>
                </a:solidFill>
                <a:latin typeface="Arial" pitchFamily="34" charset="0"/>
              </a:defRPr>
            </a:lvl5pPr>
            <a:lvl6pPr marL="25146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6pPr>
            <a:lvl7pPr marL="29718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7pPr>
            <a:lvl8pPr marL="34290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8pPr>
            <a:lvl9pPr marL="38862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9pPr>
          </a:lstStyle>
          <a:p>
            <a:pPr>
              <a:spcBef>
                <a:spcPct val="0"/>
              </a:spcBef>
              <a:spcAft>
                <a:spcPct val="0"/>
              </a:spcAft>
              <a:buFontTx/>
              <a:buNone/>
            </a:pPr>
            <a:r>
              <a:rPr lang="en-US" altLang="fr-FR" sz="1000" b="0" smtClean="0">
                <a:latin typeface="Times New Roman" pitchFamily="18" charset="0"/>
              </a:rPr>
              <a:t>SEG2506 – Hiver 2014 – Hussein Al Osman</a:t>
            </a:r>
          </a:p>
        </p:txBody>
      </p:sp>
    </p:spTree>
    <p:extLst>
      <p:ext uri="{BB962C8B-B14F-4D97-AF65-F5344CB8AC3E}">
        <p14:creationId xmlns:p14="http://schemas.microsoft.com/office/powerpoint/2010/main" val="39823404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934200" cy="1371600"/>
          </a:xfrm>
        </p:spPr>
        <p:txBody>
          <a:bodyPr/>
          <a:lstStyle/>
          <a:p>
            <a:pPr>
              <a:defRPr/>
            </a:pPr>
            <a:r>
              <a:rPr lang="fr-CA" dirty="0"/>
              <a:t>Cas d’utilisation – ATM </a:t>
            </a:r>
            <a:r>
              <a:rPr lang="fr-CA" dirty="0" smtClean="0"/>
              <a:t>– Valider le NIP (1)</a:t>
            </a:r>
            <a:endParaRPr lang="fr-CA" dirty="0"/>
          </a:p>
        </p:txBody>
      </p:sp>
      <p:sp>
        <p:nvSpPr>
          <p:cNvPr id="21507" name="Content Placeholder 2"/>
          <p:cNvSpPr>
            <a:spLocks noGrp="1"/>
          </p:cNvSpPr>
          <p:nvPr>
            <p:ph idx="1"/>
          </p:nvPr>
        </p:nvSpPr>
        <p:spPr>
          <a:xfrm>
            <a:off x="457200" y="1600200"/>
            <a:ext cx="7620000" cy="4724400"/>
          </a:xfrm>
        </p:spPr>
        <p:txBody>
          <a:bodyPr/>
          <a:lstStyle/>
          <a:p>
            <a:r>
              <a:rPr lang="fr-CA" altLang="fr-FR" sz="2100" smtClean="0"/>
              <a:t>Nom du cas d’utilisation:</a:t>
            </a:r>
            <a:r>
              <a:rPr lang="fr-CA" altLang="fr-FR" sz="2100" b="0" smtClean="0"/>
              <a:t> Valider le NIP</a:t>
            </a:r>
          </a:p>
          <a:p>
            <a:endParaRPr lang="fr-CA" altLang="fr-FR" sz="2100" b="0" smtClean="0"/>
          </a:p>
          <a:p>
            <a:r>
              <a:rPr lang="fr-CA" altLang="fr-FR" sz="2100" smtClean="0"/>
              <a:t>Sommaire:</a:t>
            </a:r>
            <a:r>
              <a:rPr lang="fr-CA" altLang="fr-FR" sz="2100" b="0" smtClean="0"/>
              <a:t> Le système valide le NIP du client</a:t>
            </a:r>
          </a:p>
          <a:p>
            <a:endParaRPr lang="fr-CA" altLang="fr-FR" sz="2100" b="0" smtClean="0"/>
          </a:p>
          <a:p>
            <a:r>
              <a:rPr lang="fr-CA" altLang="fr-FR" sz="2100" smtClean="0"/>
              <a:t>Acteur:</a:t>
            </a:r>
            <a:r>
              <a:rPr lang="fr-CA" altLang="fr-FR" sz="2100" b="0" smtClean="0"/>
              <a:t> Client de l’ATM</a:t>
            </a:r>
          </a:p>
          <a:p>
            <a:endParaRPr lang="fr-CA" altLang="fr-FR" sz="2100" b="0" smtClean="0"/>
          </a:p>
          <a:p>
            <a:r>
              <a:rPr lang="fr-CA" altLang="fr-FR" sz="2100" smtClean="0"/>
              <a:t>Précondition:</a:t>
            </a:r>
            <a:r>
              <a:rPr lang="fr-CA" altLang="fr-FR" sz="2100" b="0" smtClean="0"/>
              <a:t> L’ATM est inoccupé, affichant le message de bienvenue.</a:t>
            </a:r>
          </a:p>
          <a:p>
            <a:endParaRPr lang="fr-CA" altLang="fr-FR" smtClean="0"/>
          </a:p>
        </p:txBody>
      </p:sp>
      <p:sp>
        <p:nvSpPr>
          <p:cNvPr id="21508"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itchFamily="34" charset="0"/>
              <a:defRPr sz="2000" b="1">
                <a:solidFill>
                  <a:schemeClr val="tx1"/>
                </a:solidFill>
                <a:latin typeface="Arial" pitchFamily="34" charset="0"/>
              </a:defRPr>
            </a:lvl1pPr>
            <a:lvl2pPr marL="742950" indent="-285750">
              <a:spcBef>
                <a:spcPct val="20000"/>
              </a:spcBef>
              <a:buClr>
                <a:schemeClr val="tx2"/>
              </a:buClr>
              <a:buFont typeface="Arial" pitchFamily="34" charset="0"/>
              <a:buChar char="•"/>
              <a:defRPr sz="2000">
                <a:solidFill>
                  <a:schemeClr val="tx1"/>
                </a:solidFill>
                <a:latin typeface="Arial" pitchFamily="34" charset="0"/>
              </a:defRPr>
            </a:lvl2pPr>
            <a:lvl3pPr marL="1143000" indent="-228600">
              <a:spcBef>
                <a:spcPct val="20000"/>
              </a:spcBef>
              <a:buClr>
                <a:schemeClr val="tx2"/>
              </a:buClr>
              <a:buFont typeface="Arial" pitchFamily="34" charset="0"/>
              <a:buChar char="•"/>
              <a:defRPr>
                <a:solidFill>
                  <a:schemeClr val="tx1"/>
                </a:solidFill>
                <a:latin typeface="Arial" pitchFamily="34" charset="0"/>
              </a:defRPr>
            </a:lvl3pPr>
            <a:lvl4pPr marL="1600200" indent="-228600">
              <a:spcBef>
                <a:spcPct val="20000"/>
              </a:spcBef>
              <a:buClr>
                <a:schemeClr val="tx2"/>
              </a:buClr>
              <a:buFont typeface="Arial" pitchFamily="34" charset="0"/>
              <a:buChar char="•"/>
              <a:defRPr>
                <a:solidFill>
                  <a:schemeClr val="tx1"/>
                </a:solidFill>
                <a:latin typeface="Arial" pitchFamily="34" charset="0"/>
              </a:defRPr>
            </a:lvl4pPr>
            <a:lvl5pPr marL="2057400" indent="-228600">
              <a:spcBef>
                <a:spcPct val="20000"/>
              </a:spcBef>
              <a:buClr>
                <a:schemeClr val="tx2"/>
              </a:buClr>
              <a:buFont typeface="Arial" pitchFamily="34" charset="0"/>
              <a:buChar char="•"/>
              <a:defRPr>
                <a:solidFill>
                  <a:schemeClr val="tx1"/>
                </a:solidFill>
                <a:latin typeface="Arial" pitchFamily="34" charset="0"/>
              </a:defRPr>
            </a:lvl5pPr>
            <a:lvl6pPr marL="25146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6pPr>
            <a:lvl7pPr marL="29718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7pPr>
            <a:lvl8pPr marL="34290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8pPr>
            <a:lvl9pPr marL="38862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9pPr>
          </a:lstStyle>
          <a:p>
            <a:pPr>
              <a:spcBef>
                <a:spcPct val="0"/>
              </a:spcBef>
              <a:spcAft>
                <a:spcPct val="0"/>
              </a:spcAft>
              <a:buFontTx/>
              <a:buNone/>
            </a:pPr>
            <a:fld id="{0EE5F214-13B8-481D-AC33-3D88EE6679B9}" type="slidenum">
              <a:rPr lang="fr-CA" altLang="fr-FR" sz="1200" b="0" smtClean="0">
                <a:solidFill>
                  <a:srgbClr val="898989"/>
                </a:solidFill>
                <a:latin typeface="Times New Roman" pitchFamily="18" charset="0"/>
              </a:rPr>
              <a:pPr>
                <a:spcBef>
                  <a:spcPct val="0"/>
                </a:spcBef>
                <a:spcAft>
                  <a:spcPct val="0"/>
                </a:spcAft>
                <a:buFontTx/>
                <a:buNone/>
              </a:pPr>
              <a:t>4</a:t>
            </a:fld>
            <a:endParaRPr lang="fr-CA" altLang="fr-FR" sz="1200" b="0" smtClean="0">
              <a:solidFill>
                <a:srgbClr val="898989"/>
              </a:solidFill>
              <a:latin typeface="Times New Roman" pitchFamily="18" charset="0"/>
            </a:endParaRPr>
          </a:p>
        </p:txBody>
      </p:sp>
      <p:sp>
        <p:nvSpPr>
          <p:cNvPr id="21509"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Font typeface="Arial" pitchFamily="34" charset="0"/>
              <a:defRPr sz="2000" b="1">
                <a:solidFill>
                  <a:schemeClr val="tx1"/>
                </a:solidFill>
                <a:latin typeface="Arial" pitchFamily="34" charset="0"/>
              </a:defRPr>
            </a:lvl1pPr>
            <a:lvl2pPr marL="742950" indent="-285750">
              <a:spcBef>
                <a:spcPct val="20000"/>
              </a:spcBef>
              <a:buClr>
                <a:schemeClr val="tx2"/>
              </a:buClr>
              <a:buFont typeface="Arial" pitchFamily="34" charset="0"/>
              <a:buChar char="•"/>
              <a:defRPr sz="2000">
                <a:solidFill>
                  <a:schemeClr val="tx1"/>
                </a:solidFill>
                <a:latin typeface="Arial" pitchFamily="34" charset="0"/>
              </a:defRPr>
            </a:lvl2pPr>
            <a:lvl3pPr marL="1143000" indent="-228600">
              <a:spcBef>
                <a:spcPct val="20000"/>
              </a:spcBef>
              <a:buClr>
                <a:schemeClr val="tx2"/>
              </a:buClr>
              <a:buFont typeface="Arial" pitchFamily="34" charset="0"/>
              <a:buChar char="•"/>
              <a:defRPr>
                <a:solidFill>
                  <a:schemeClr val="tx1"/>
                </a:solidFill>
                <a:latin typeface="Arial" pitchFamily="34" charset="0"/>
              </a:defRPr>
            </a:lvl3pPr>
            <a:lvl4pPr marL="1600200" indent="-228600">
              <a:spcBef>
                <a:spcPct val="20000"/>
              </a:spcBef>
              <a:buClr>
                <a:schemeClr val="tx2"/>
              </a:buClr>
              <a:buFont typeface="Arial" pitchFamily="34" charset="0"/>
              <a:buChar char="•"/>
              <a:defRPr>
                <a:solidFill>
                  <a:schemeClr val="tx1"/>
                </a:solidFill>
                <a:latin typeface="Arial" pitchFamily="34" charset="0"/>
              </a:defRPr>
            </a:lvl4pPr>
            <a:lvl5pPr marL="2057400" indent="-228600">
              <a:spcBef>
                <a:spcPct val="20000"/>
              </a:spcBef>
              <a:buClr>
                <a:schemeClr val="tx2"/>
              </a:buClr>
              <a:buFont typeface="Arial" pitchFamily="34" charset="0"/>
              <a:buChar char="•"/>
              <a:defRPr>
                <a:solidFill>
                  <a:schemeClr val="tx1"/>
                </a:solidFill>
                <a:latin typeface="Arial" pitchFamily="34" charset="0"/>
              </a:defRPr>
            </a:lvl5pPr>
            <a:lvl6pPr marL="25146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6pPr>
            <a:lvl7pPr marL="29718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7pPr>
            <a:lvl8pPr marL="34290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8pPr>
            <a:lvl9pPr marL="38862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9pPr>
          </a:lstStyle>
          <a:p>
            <a:pPr>
              <a:spcBef>
                <a:spcPct val="0"/>
              </a:spcBef>
              <a:spcAft>
                <a:spcPct val="0"/>
              </a:spcAft>
              <a:buFontTx/>
              <a:buNone/>
            </a:pPr>
            <a:r>
              <a:rPr lang="en-US" altLang="fr-FR" sz="1000" b="0" smtClean="0">
                <a:latin typeface="Times New Roman" pitchFamily="18" charset="0"/>
              </a:rPr>
              <a:t>SEG2506 – Hiver 2014 – Hussein Al Osman</a:t>
            </a:r>
          </a:p>
        </p:txBody>
      </p:sp>
    </p:spTree>
    <p:extLst>
      <p:ext uri="{BB962C8B-B14F-4D97-AF65-F5344CB8AC3E}">
        <p14:creationId xmlns:p14="http://schemas.microsoft.com/office/powerpoint/2010/main" val="37548894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934200" cy="1371600"/>
          </a:xfrm>
        </p:spPr>
        <p:txBody>
          <a:bodyPr/>
          <a:lstStyle/>
          <a:p>
            <a:pPr>
              <a:defRPr/>
            </a:pPr>
            <a:r>
              <a:rPr lang="fr-CA" dirty="0"/>
              <a:t>Cas d’utilisation – ATM </a:t>
            </a:r>
            <a:r>
              <a:rPr lang="fr-CA" dirty="0" smtClean="0"/>
              <a:t>– Valider le NIP (2)</a:t>
            </a:r>
            <a:endParaRPr lang="fr-CA" dirty="0"/>
          </a:p>
        </p:txBody>
      </p:sp>
      <p:sp>
        <p:nvSpPr>
          <p:cNvPr id="3" name="Content Placeholder 2"/>
          <p:cNvSpPr>
            <a:spLocks noGrp="1"/>
          </p:cNvSpPr>
          <p:nvPr>
            <p:ph idx="1"/>
          </p:nvPr>
        </p:nvSpPr>
        <p:spPr>
          <a:xfrm>
            <a:off x="457200" y="1600200"/>
            <a:ext cx="7620000" cy="4724400"/>
          </a:xfrm>
        </p:spPr>
        <p:txBody>
          <a:bodyPr>
            <a:normAutofit fontScale="92500"/>
          </a:bodyPr>
          <a:lstStyle/>
          <a:p>
            <a:pPr>
              <a:buFont typeface="Arial" charset="0"/>
              <a:buNone/>
              <a:defRPr/>
            </a:pPr>
            <a:r>
              <a:rPr lang="fr-CA" sz="2100" dirty="0" smtClean="0"/>
              <a:t>Séquence principale:</a:t>
            </a:r>
          </a:p>
          <a:p>
            <a:pPr marL="731837" lvl="1" indent="-457200">
              <a:buFont typeface="+mj-lt"/>
              <a:buAutoNum type="arabicPeriod"/>
              <a:defRPr/>
            </a:pPr>
            <a:r>
              <a:rPr lang="fr-CA" sz="2100" dirty="0" smtClean="0"/>
              <a:t>Le client insert sa carte ATM dans le lecteur.</a:t>
            </a:r>
          </a:p>
          <a:p>
            <a:pPr marL="731837" lvl="1" indent="-457200">
              <a:buFont typeface="+mj-lt"/>
              <a:buAutoNum type="arabicPeriod"/>
              <a:defRPr/>
            </a:pPr>
            <a:r>
              <a:rPr lang="fr-CA" sz="2100" dirty="0" smtClean="0"/>
              <a:t>Si le système reconnait la carte, il lit le numéro de la carte.</a:t>
            </a:r>
          </a:p>
          <a:p>
            <a:pPr marL="731837" lvl="1" indent="-457200">
              <a:buFont typeface="+mj-lt"/>
              <a:buAutoNum type="arabicPeriod"/>
              <a:defRPr/>
            </a:pPr>
            <a:r>
              <a:rPr lang="fr-CA" sz="2100" dirty="0" smtClean="0"/>
              <a:t>Le système demande au client son NIP.</a:t>
            </a:r>
          </a:p>
          <a:p>
            <a:pPr marL="731837" lvl="1" indent="-457200">
              <a:buFont typeface="+mj-lt"/>
              <a:buAutoNum type="arabicPeriod"/>
              <a:defRPr/>
            </a:pPr>
            <a:r>
              <a:rPr lang="fr-CA" sz="2100" dirty="0" smtClean="0"/>
              <a:t>Le client rentre son NIP.</a:t>
            </a:r>
          </a:p>
          <a:p>
            <a:pPr marL="731837" lvl="1" indent="-457200">
              <a:buFont typeface="+mj-lt"/>
              <a:buAutoNum type="arabicPeriod"/>
              <a:defRPr/>
            </a:pPr>
            <a:r>
              <a:rPr lang="fr-CA" sz="2100" dirty="0" smtClean="0"/>
              <a:t>Le système vérifie la date d’expiration de la carte et si la carte a été déclarée perdue ou volée.</a:t>
            </a:r>
          </a:p>
          <a:p>
            <a:pPr marL="731837" lvl="1" indent="-457200">
              <a:buFont typeface="+mj-lt"/>
              <a:buAutoNum type="arabicPeriod"/>
              <a:defRPr/>
            </a:pPr>
            <a:r>
              <a:rPr lang="fr-CA" sz="2100" dirty="0" smtClean="0"/>
              <a:t>Si la carte est valide, le système vérifie si le NIP rentré correspond  au NIP de la carte maintenu par le système.</a:t>
            </a:r>
          </a:p>
          <a:p>
            <a:pPr marL="731837" lvl="1" indent="-457200">
              <a:buFont typeface="+mj-lt"/>
              <a:buAutoNum type="arabicPeriod"/>
              <a:defRPr/>
            </a:pPr>
            <a:r>
              <a:rPr lang="fr-CA" sz="2100" dirty="0" smtClean="0"/>
              <a:t>Si les NIP matchent, le système vérifie quels comptes sont accessibles avec la carte ATM.</a:t>
            </a:r>
          </a:p>
          <a:p>
            <a:pPr marL="731837" lvl="1" indent="-457200">
              <a:buFont typeface="+mj-lt"/>
              <a:buAutoNum type="arabicPeriod"/>
              <a:defRPr/>
            </a:pPr>
            <a:r>
              <a:rPr lang="fr-CA" sz="2100" dirty="0" smtClean="0"/>
              <a:t>Le système affiche les comptes du client et demande au client quel type de transaction il veut: retirer, voir ou transférer.</a:t>
            </a:r>
          </a:p>
          <a:p>
            <a:pPr>
              <a:buFont typeface="Arial" charset="0"/>
              <a:buNone/>
              <a:defRPr/>
            </a:pPr>
            <a:endParaRPr lang="fr-CA" dirty="0"/>
          </a:p>
        </p:txBody>
      </p:sp>
      <p:sp>
        <p:nvSpPr>
          <p:cNvPr id="22532"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itchFamily="34" charset="0"/>
              <a:defRPr sz="2000" b="1">
                <a:solidFill>
                  <a:schemeClr val="tx1"/>
                </a:solidFill>
                <a:latin typeface="Arial" pitchFamily="34" charset="0"/>
              </a:defRPr>
            </a:lvl1pPr>
            <a:lvl2pPr marL="742950" indent="-285750">
              <a:spcBef>
                <a:spcPct val="20000"/>
              </a:spcBef>
              <a:buClr>
                <a:schemeClr val="tx2"/>
              </a:buClr>
              <a:buFont typeface="Arial" pitchFamily="34" charset="0"/>
              <a:buChar char="•"/>
              <a:defRPr sz="2000">
                <a:solidFill>
                  <a:schemeClr val="tx1"/>
                </a:solidFill>
                <a:latin typeface="Arial" pitchFamily="34" charset="0"/>
              </a:defRPr>
            </a:lvl2pPr>
            <a:lvl3pPr marL="1143000" indent="-228600">
              <a:spcBef>
                <a:spcPct val="20000"/>
              </a:spcBef>
              <a:buClr>
                <a:schemeClr val="tx2"/>
              </a:buClr>
              <a:buFont typeface="Arial" pitchFamily="34" charset="0"/>
              <a:buChar char="•"/>
              <a:defRPr>
                <a:solidFill>
                  <a:schemeClr val="tx1"/>
                </a:solidFill>
                <a:latin typeface="Arial" pitchFamily="34" charset="0"/>
              </a:defRPr>
            </a:lvl3pPr>
            <a:lvl4pPr marL="1600200" indent="-228600">
              <a:spcBef>
                <a:spcPct val="20000"/>
              </a:spcBef>
              <a:buClr>
                <a:schemeClr val="tx2"/>
              </a:buClr>
              <a:buFont typeface="Arial" pitchFamily="34" charset="0"/>
              <a:buChar char="•"/>
              <a:defRPr>
                <a:solidFill>
                  <a:schemeClr val="tx1"/>
                </a:solidFill>
                <a:latin typeface="Arial" pitchFamily="34" charset="0"/>
              </a:defRPr>
            </a:lvl4pPr>
            <a:lvl5pPr marL="2057400" indent="-228600">
              <a:spcBef>
                <a:spcPct val="20000"/>
              </a:spcBef>
              <a:buClr>
                <a:schemeClr val="tx2"/>
              </a:buClr>
              <a:buFont typeface="Arial" pitchFamily="34" charset="0"/>
              <a:buChar char="•"/>
              <a:defRPr>
                <a:solidFill>
                  <a:schemeClr val="tx1"/>
                </a:solidFill>
                <a:latin typeface="Arial" pitchFamily="34" charset="0"/>
              </a:defRPr>
            </a:lvl5pPr>
            <a:lvl6pPr marL="25146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6pPr>
            <a:lvl7pPr marL="29718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7pPr>
            <a:lvl8pPr marL="34290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8pPr>
            <a:lvl9pPr marL="38862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9pPr>
          </a:lstStyle>
          <a:p>
            <a:pPr>
              <a:spcBef>
                <a:spcPct val="0"/>
              </a:spcBef>
              <a:spcAft>
                <a:spcPct val="0"/>
              </a:spcAft>
              <a:buFontTx/>
              <a:buNone/>
            </a:pPr>
            <a:fld id="{CA74CCE1-3453-48C6-AD98-957F8BE584E5}" type="slidenum">
              <a:rPr lang="fr-CA" altLang="fr-FR" sz="1200" b="0" smtClean="0">
                <a:solidFill>
                  <a:srgbClr val="898989"/>
                </a:solidFill>
                <a:latin typeface="Times New Roman" pitchFamily="18" charset="0"/>
              </a:rPr>
              <a:pPr>
                <a:spcBef>
                  <a:spcPct val="0"/>
                </a:spcBef>
                <a:spcAft>
                  <a:spcPct val="0"/>
                </a:spcAft>
                <a:buFontTx/>
                <a:buNone/>
              </a:pPr>
              <a:t>5</a:t>
            </a:fld>
            <a:endParaRPr lang="fr-CA" altLang="fr-FR" sz="1200" b="0" smtClean="0">
              <a:solidFill>
                <a:srgbClr val="898989"/>
              </a:solidFill>
              <a:latin typeface="Times New Roman" pitchFamily="18" charset="0"/>
            </a:endParaRPr>
          </a:p>
        </p:txBody>
      </p:sp>
      <p:sp>
        <p:nvSpPr>
          <p:cNvPr id="22533"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Font typeface="Arial" pitchFamily="34" charset="0"/>
              <a:defRPr sz="2000" b="1">
                <a:solidFill>
                  <a:schemeClr val="tx1"/>
                </a:solidFill>
                <a:latin typeface="Arial" pitchFamily="34" charset="0"/>
              </a:defRPr>
            </a:lvl1pPr>
            <a:lvl2pPr marL="742950" indent="-285750">
              <a:spcBef>
                <a:spcPct val="20000"/>
              </a:spcBef>
              <a:buClr>
                <a:schemeClr val="tx2"/>
              </a:buClr>
              <a:buFont typeface="Arial" pitchFamily="34" charset="0"/>
              <a:buChar char="•"/>
              <a:defRPr sz="2000">
                <a:solidFill>
                  <a:schemeClr val="tx1"/>
                </a:solidFill>
                <a:latin typeface="Arial" pitchFamily="34" charset="0"/>
              </a:defRPr>
            </a:lvl2pPr>
            <a:lvl3pPr marL="1143000" indent="-228600">
              <a:spcBef>
                <a:spcPct val="20000"/>
              </a:spcBef>
              <a:buClr>
                <a:schemeClr val="tx2"/>
              </a:buClr>
              <a:buFont typeface="Arial" pitchFamily="34" charset="0"/>
              <a:buChar char="•"/>
              <a:defRPr>
                <a:solidFill>
                  <a:schemeClr val="tx1"/>
                </a:solidFill>
                <a:latin typeface="Arial" pitchFamily="34" charset="0"/>
              </a:defRPr>
            </a:lvl3pPr>
            <a:lvl4pPr marL="1600200" indent="-228600">
              <a:spcBef>
                <a:spcPct val="20000"/>
              </a:spcBef>
              <a:buClr>
                <a:schemeClr val="tx2"/>
              </a:buClr>
              <a:buFont typeface="Arial" pitchFamily="34" charset="0"/>
              <a:buChar char="•"/>
              <a:defRPr>
                <a:solidFill>
                  <a:schemeClr val="tx1"/>
                </a:solidFill>
                <a:latin typeface="Arial" pitchFamily="34" charset="0"/>
              </a:defRPr>
            </a:lvl4pPr>
            <a:lvl5pPr marL="2057400" indent="-228600">
              <a:spcBef>
                <a:spcPct val="20000"/>
              </a:spcBef>
              <a:buClr>
                <a:schemeClr val="tx2"/>
              </a:buClr>
              <a:buFont typeface="Arial" pitchFamily="34" charset="0"/>
              <a:buChar char="•"/>
              <a:defRPr>
                <a:solidFill>
                  <a:schemeClr val="tx1"/>
                </a:solidFill>
                <a:latin typeface="Arial" pitchFamily="34" charset="0"/>
              </a:defRPr>
            </a:lvl5pPr>
            <a:lvl6pPr marL="25146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6pPr>
            <a:lvl7pPr marL="29718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7pPr>
            <a:lvl8pPr marL="34290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8pPr>
            <a:lvl9pPr marL="38862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9pPr>
          </a:lstStyle>
          <a:p>
            <a:pPr>
              <a:spcBef>
                <a:spcPct val="0"/>
              </a:spcBef>
              <a:spcAft>
                <a:spcPct val="0"/>
              </a:spcAft>
              <a:buFontTx/>
              <a:buNone/>
            </a:pPr>
            <a:r>
              <a:rPr lang="en-US" altLang="fr-FR" sz="1000" b="0" smtClean="0">
                <a:latin typeface="Times New Roman" pitchFamily="18" charset="0"/>
              </a:rPr>
              <a:t>SEG2506 – Hiver 2014 – Hussein Al Osman</a:t>
            </a:r>
          </a:p>
        </p:txBody>
      </p:sp>
    </p:spTree>
    <p:extLst>
      <p:ext uri="{BB962C8B-B14F-4D97-AF65-F5344CB8AC3E}">
        <p14:creationId xmlns:p14="http://schemas.microsoft.com/office/powerpoint/2010/main" val="39268394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934200" cy="1371600"/>
          </a:xfrm>
        </p:spPr>
        <p:txBody>
          <a:bodyPr/>
          <a:lstStyle/>
          <a:p>
            <a:pPr>
              <a:defRPr/>
            </a:pPr>
            <a:r>
              <a:rPr lang="fr-CA" dirty="0"/>
              <a:t>Cas d’utilisation – ATM – Valider le NIP </a:t>
            </a:r>
            <a:r>
              <a:rPr lang="fr-CA" dirty="0" smtClean="0"/>
              <a:t>(3)</a:t>
            </a:r>
            <a:endParaRPr lang="fr-CA" dirty="0"/>
          </a:p>
        </p:txBody>
      </p:sp>
      <p:sp>
        <p:nvSpPr>
          <p:cNvPr id="3" name="Content Placeholder 2"/>
          <p:cNvSpPr>
            <a:spLocks noGrp="1"/>
          </p:cNvSpPr>
          <p:nvPr>
            <p:ph idx="1"/>
          </p:nvPr>
        </p:nvSpPr>
        <p:spPr>
          <a:xfrm>
            <a:off x="457200" y="1676400"/>
            <a:ext cx="7620000" cy="4648200"/>
          </a:xfrm>
        </p:spPr>
        <p:txBody>
          <a:bodyPr>
            <a:normAutofit fontScale="92500" lnSpcReduction="10000"/>
          </a:bodyPr>
          <a:lstStyle/>
          <a:p>
            <a:pPr>
              <a:buFont typeface="Arial" charset="0"/>
              <a:buNone/>
              <a:defRPr/>
            </a:pPr>
            <a:r>
              <a:rPr lang="fr-CA" dirty="0" smtClean="0"/>
              <a:t>Séquences alternatives:</a:t>
            </a:r>
            <a:endParaRPr lang="fr-CA" b="0" dirty="0" smtClean="0"/>
          </a:p>
          <a:p>
            <a:pPr marL="800100" lvl="1" indent="-342900">
              <a:defRPr/>
            </a:pPr>
            <a:r>
              <a:rPr lang="fr-CA" dirty="0" smtClean="0"/>
              <a:t>Étape 2: Si le système ne reconnait pas la carte, il éjecte la carte</a:t>
            </a:r>
          </a:p>
          <a:p>
            <a:pPr marL="800100" lvl="1" indent="-342900">
              <a:defRPr/>
            </a:pPr>
            <a:r>
              <a:rPr lang="fr-CA" dirty="0" smtClean="0"/>
              <a:t>Étape 5: Si le système détermine que la carte est expirée, le système confisque la carte.</a:t>
            </a:r>
          </a:p>
          <a:p>
            <a:pPr marL="800100" lvl="1" indent="-342900">
              <a:defRPr/>
            </a:pPr>
            <a:r>
              <a:rPr lang="fr-CA" dirty="0" smtClean="0"/>
              <a:t>Étape 5: Si le système détermine que la carte a été déclarée perdue ou volée, le système confisque la carte.</a:t>
            </a:r>
          </a:p>
          <a:p>
            <a:pPr marL="800100" lvl="1" indent="-342900">
              <a:defRPr/>
            </a:pPr>
            <a:r>
              <a:rPr lang="fr-CA" dirty="0" smtClean="0"/>
              <a:t>Étape 7: Si le NIP rentré par le client ne matche pas le NIP de cette carte, le système redemande le NIP.</a:t>
            </a:r>
          </a:p>
          <a:p>
            <a:pPr marL="800100" lvl="1" indent="-342900">
              <a:defRPr/>
            </a:pPr>
            <a:r>
              <a:rPr lang="fr-CA" dirty="0" smtClean="0"/>
              <a:t>Étape 7: Si le client rentre un NIP incorrect trois fois, le système confisque la carte.</a:t>
            </a:r>
          </a:p>
          <a:p>
            <a:pPr marL="800100" lvl="1" indent="-342900">
              <a:defRPr/>
            </a:pPr>
            <a:r>
              <a:rPr lang="fr-CA" dirty="0" smtClean="0"/>
              <a:t>Étapes 4-8: Si le client rentre « Annuler », le système annule la transaction et éjecte la carte.</a:t>
            </a:r>
          </a:p>
          <a:p>
            <a:pPr marL="800100" lvl="1" indent="-342900">
              <a:defRPr/>
            </a:pPr>
            <a:endParaRPr lang="fr-CA" dirty="0" smtClean="0"/>
          </a:p>
          <a:p>
            <a:pPr>
              <a:buFont typeface="Arial" charset="0"/>
              <a:buNone/>
              <a:defRPr/>
            </a:pPr>
            <a:r>
              <a:rPr lang="fr-CA" dirty="0" smtClean="0"/>
              <a:t>Poste-condition:</a:t>
            </a:r>
            <a:r>
              <a:rPr lang="fr-CA" b="0" dirty="0" smtClean="0"/>
              <a:t> Le NIP du client a été validé.</a:t>
            </a:r>
          </a:p>
          <a:p>
            <a:pPr>
              <a:buFont typeface="Arial" charset="0"/>
              <a:buNone/>
              <a:defRPr/>
            </a:pPr>
            <a:endParaRPr lang="fr-CA" dirty="0"/>
          </a:p>
        </p:txBody>
      </p:sp>
      <p:sp>
        <p:nvSpPr>
          <p:cNvPr id="23556"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itchFamily="34" charset="0"/>
              <a:defRPr sz="2000" b="1">
                <a:solidFill>
                  <a:schemeClr val="tx1"/>
                </a:solidFill>
                <a:latin typeface="Arial" pitchFamily="34" charset="0"/>
              </a:defRPr>
            </a:lvl1pPr>
            <a:lvl2pPr marL="742950" indent="-285750">
              <a:spcBef>
                <a:spcPct val="20000"/>
              </a:spcBef>
              <a:buClr>
                <a:schemeClr val="tx2"/>
              </a:buClr>
              <a:buFont typeface="Arial" pitchFamily="34" charset="0"/>
              <a:buChar char="•"/>
              <a:defRPr sz="2000">
                <a:solidFill>
                  <a:schemeClr val="tx1"/>
                </a:solidFill>
                <a:latin typeface="Arial" pitchFamily="34" charset="0"/>
              </a:defRPr>
            </a:lvl2pPr>
            <a:lvl3pPr marL="1143000" indent="-228600">
              <a:spcBef>
                <a:spcPct val="20000"/>
              </a:spcBef>
              <a:buClr>
                <a:schemeClr val="tx2"/>
              </a:buClr>
              <a:buFont typeface="Arial" pitchFamily="34" charset="0"/>
              <a:buChar char="•"/>
              <a:defRPr>
                <a:solidFill>
                  <a:schemeClr val="tx1"/>
                </a:solidFill>
                <a:latin typeface="Arial" pitchFamily="34" charset="0"/>
              </a:defRPr>
            </a:lvl3pPr>
            <a:lvl4pPr marL="1600200" indent="-228600">
              <a:spcBef>
                <a:spcPct val="20000"/>
              </a:spcBef>
              <a:buClr>
                <a:schemeClr val="tx2"/>
              </a:buClr>
              <a:buFont typeface="Arial" pitchFamily="34" charset="0"/>
              <a:buChar char="•"/>
              <a:defRPr>
                <a:solidFill>
                  <a:schemeClr val="tx1"/>
                </a:solidFill>
                <a:latin typeface="Arial" pitchFamily="34" charset="0"/>
              </a:defRPr>
            </a:lvl4pPr>
            <a:lvl5pPr marL="2057400" indent="-228600">
              <a:spcBef>
                <a:spcPct val="20000"/>
              </a:spcBef>
              <a:buClr>
                <a:schemeClr val="tx2"/>
              </a:buClr>
              <a:buFont typeface="Arial" pitchFamily="34" charset="0"/>
              <a:buChar char="•"/>
              <a:defRPr>
                <a:solidFill>
                  <a:schemeClr val="tx1"/>
                </a:solidFill>
                <a:latin typeface="Arial" pitchFamily="34" charset="0"/>
              </a:defRPr>
            </a:lvl5pPr>
            <a:lvl6pPr marL="25146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6pPr>
            <a:lvl7pPr marL="29718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7pPr>
            <a:lvl8pPr marL="34290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8pPr>
            <a:lvl9pPr marL="38862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9pPr>
          </a:lstStyle>
          <a:p>
            <a:pPr>
              <a:spcBef>
                <a:spcPct val="0"/>
              </a:spcBef>
              <a:spcAft>
                <a:spcPct val="0"/>
              </a:spcAft>
              <a:buFontTx/>
              <a:buNone/>
            </a:pPr>
            <a:fld id="{6F8B7972-3130-4A0A-A13B-2B05904BF3C6}" type="slidenum">
              <a:rPr lang="fr-CA" altLang="fr-FR" sz="1200" b="0" smtClean="0">
                <a:solidFill>
                  <a:srgbClr val="898989"/>
                </a:solidFill>
                <a:latin typeface="Times New Roman" pitchFamily="18" charset="0"/>
              </a:rPr>
              <a:pPr>
                <a:spcBef>
                  <a:spcPct val="0"/>
                </a:spcBef>
                <a:spcAft>
                  <a:spcPct val="0"/>
                </a:spcAft>
                <a:buFontTx/>
                <a:buNone/>
              </a:pPr>
              <a:t>6</a:t>
            </a:fld>
            <a:endParaRPr lang="fr-CA" altLang="fr-FR" sz="1200" b="0" smtClean="0">
              <a:solidFill>
                <a:srgbClr val="898989"/>
              </a:solidFill>
              <a:latin typeface="Times New Roman" pitchFamily="18" charset="0"/>
            </a:endParaRPr>
          </a:p>
        </p:txBody>
      </p:sp>
      <p:sp>
        <p:nvSpPr>
          <p:cNvPr id="23557"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Font typeface="Arial" pitchFamily="34" charset="0"/>
              <a:defRPr sz="2000" b="1">
                <a:solidFill>
                  <a:schemeClr val="tx1"/>
                </a:solidFill>
                <a:latin typeface="Arial" pitchFamily="34" charset="0"/>
              </a:defRPr>
            </a:lvl1pPr>
            <a:lvl2pPr marL="742950" indent="-285750">
              <a:spcBef>
                <a:spcPct val="20000"/>
              </a:spcBef>
              <a:buClr>
                <a:schemeClr val="tx2"/>
              </a:buClr>
              <a:buFont typeface="Arial" pitchFamily="34" charset="0"/>
              <a:buChar char="•"/>
              <a:defRPr sz="2000">
                <a:solidFill>
                  <a:schemeClr val="tx1"/>
                </a:solidFill>
                <a:latin typeface="Arial" pitchFamily="34" charset="0"/>
              </a:defRPr>
            </a:lvl2pPr>
            <a:lvl3pPr marL="1143000" indent="-228600">
              <a:spcBef>
                <a:spcPct val="20000"/>
              </a:spcBef>
              <a:buClr>
                <a:schemeClr val="tx2"/>
              </a:buClr>
              <a:buFont typeface="Arial" pitchFamily="34" charset="0"/>
              <a:buChar char="•"/>
              <a:defRPr>
                <a:solidFill>
                  <a:schemeClr val="tx1"/>
                </a:solidFill>
                <a:latin typeface="Arial" pitchFamily="34" charset="0"/>
              </a:defRPr>
            </a:lvl3pPr>
            <a:lvl4pPr marL="1600200" indent="-228600">
              <a:spcBef>
                <a:spcPct val="20000"/>
              </a:spcBef>
              <a:buClr>
                <a:schemeClr val="tx2"/>
              </a:buClr>
              <a:buFont typeface="Arial" pitchFamily="34" charset="0"/>
              <a:buChar char="•"/>
              <a:defRPr>
                <a:solidFill>
                  <a:schemeClr val="tx1"/>
                </a:solidFill>
                <a:latin typeface="Arial" pitchFamily="34" charset="0"/>
              </a:defRPr>
            </a:lvl4pPr>
            <a:lvl5pPr marL="2057400" indent="-228600">
              <a:spcBef>
                <a:spcPct val="20000"/>
              </a:spcBef>
              <a:buClr>
                <a:schemeClr val="tx2"/>
              </a:buClr>
              <a:buFont typeface="Arial" pitchFamily="34" charset="0"/>
              <a:buChar char="•"/>
              <a:defRPr>
                <a:solidFill>
                  <a:schemeClr val="tx1"/>
                </a:solidFill>
                <a:latin typeface="Arial" pitchFamily="34" charset="0"/>
              </a:defRPr>
            </a:lvl5pPr>
            <a:lvl6pPr marL="25146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6pPr>
            <a:lvl7pPr marL="29718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7pPr>
            <a:lvl8pPr marL="34290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8pPr>
            <a:lvl9pPr marL="38862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9pPr>
          </a:lstStyle>
          <a:p>
            <a:pPr>
              <a:spcBef>
                <a:spcPct val="0"/>
              </a:spcBef>
              <a:spcAft>
                <a:spcPct val="0"/>
              </a:spcAft>
              <a:buFontTx/>
              <a:buNone/>
            </a:pPr>
            <a:r>
              <a:rPr lang="en-US" altLang="fr-FR" sz="1000" b="0" smtClean="0">
                <a:latin typeface="Times New Roman" pitchFamily="18" charset="0"/>
              </a:rPr>
              <a:t>SEG2506 – Hiver 2014 – Hussein Al Osman</a:t>
            </a:r>
          </a:p>
        </p:txBody>
      </p:sp>
    </p:spTree>
    <p:extLst>
      <p:ext uri="{BB962C8B-B14F-4D97-AF65-F5344CB8AC3E}">
        <p14:creationId xmlns:p14="http://schemas.microsoft.com/office/powerpoint/2010/main" val="2541503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934200" cy="1371600"/>
          </a:xfrm>
        </p:spPr>
        <p:txBody>
          <a:bodyPr/>
          <a:lstStyle/>
          <a:p>
            <a:pPr>
              <a:defRPr/>
            </a:pPr>
            <a:r>
              <a:rPr lang="fr-CA" dirty="0" smtClean="0"/>
              <a:t>Cas d’utilisation – ATM - Retirer Des Fonds (1)</a:t>
            </a:r>
            <a:endParaRPr lang="fr-CA" dirty="0"/>
          </a:p>
        </p:txBody>
      </p:sp>
      <p:sp>
        <p:nvSpPr>
          <p:cNvPr id="24579" name="Content Placeholder 2"/>
          <p:cNvSpPr>
            <a:spLocks noGrp="1"/>
          </p:cNvSpPr>
          <p:nvPr>
            <p:ph idx="1"/>
          </p:nvPr>
        </p:nvSpPr>
        <p:spPr>
          <a:xfrm>
            <a:off x="457200" y="1600200"/>
            <a:ext cx="7620000" cy="5029200"/>
          </a:xfrm>
        </p:spPr>
        <p:txBody>
          <a:bodyPr/>
          <a:lstStyle/>
          <a:p>
            <a:r>
              <a:rPr lang="fr-CA" altLang="fr-FR" sz="1800" smtClean="0"/>
              <a:t>Nom du cas d’utilisation:</a:t>
            </a:r>
            <a:r>
              <a:rPr lang="fr-CA" altLang="fr-FR" sz="1800" b="0" smtClean="0"/>
              <a:t> Retirer des fonds</a:t>
            </a:r>
          </a:p>
          <a:p>
            <a:endParaRPr lang="fr-CA" altLang="fr-FR" sz="1800" b="0" smtClean="0"/>
          </a:p>
          <a:p>
            <a:r>
              <a:rPr lang="fr-CA" altLang="fr-FR" sz="1800" smtClean="0"/>
              <a:t>Sommaire : </a:t>
            </a:r>
            <a:r>
              <a:rPr lang="fr-CA" altLang="fr-FR" sz="1800" b="0" smtClean="0"/>
              <a:t>Le client retire un montant spécifique de fonds d'un compte bancaire valide .</a:t>
            </a:r>
          </a:p>
          <a:p>
            <a:endParaRPr lang="fr-CA" altLang="fr-FR" sz="1800" smtClean="0"/>
          </a:p>
          <a:p>
            <a:r>
              <a:rPr lang="fr-CA" altLang="fr-FR" sz="1800" smtClean="0"/>
              <a:t>Acteur :</a:t>
            </a:r>
            <a:r>
              <a:rPr lang="fr-CA" altLang="fr-FR" sz="1800" b="0" smtClean="0"/>
              <a:t> Le client de l’ATM</a:t>
            </a:r>
          </a:p>
          <a:p>
            <a:endParaRPr lang="fr-CA" altLang="fr-FR" sz="1800" smtClean="0"/>
          </a:p>
          <a:p>
            <a:r>
              <a:rPr lang="fr-CA" altLang="fr-FR" sz="1800" smtClean="0"/>
              <a:t>Dépendance: </a:t>
            </a:r>
            <a:r>
              <a:rPr lang="fr-CA" altLang="fr-FR" sz="1800" b="0" smtClean="0"/>
              <a:t>Inclure le cas d’utilisation pour valider le NIP.</a:t>
            </a:r>
          </a:p>
          <a:p>
            <a:endParaRPr lang="fr-CA" altLang="fr-FR" sz="1800" smtClean="0"/>
          </a:p>
          <a:p>
            <a:r>
              <a:rPr lang="fr-CA" altLang="fr-FR" sz="1800" smtClean="0"/>
              <a:t>Condition: </a:t>
            </a:r>
            <a:r>
              <a:rPr lang="fr-CA" altLang="fr-FR" sz="1800" b="0" smtClean="0"/>
              <a:t>ATM est inactif , l'affichage d'un message de bienvenue.</a:t>
            </a:r>
          </a:p>
        </p:txBody>
      </p:sp>
      <p:sp>
        <p:nvSpPr>
          <p:cNvPr id="24580"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itchFamily="34" charset="0"/>
              <a:defRPr sz="2000" b="1">
                <a:solidFill>
                  <a:schemeClr val="tx1"/>
                </a:solidFill>
                <a:latin typeface="Arial" pitchFamily="34" charset="0"/>
              </a:defRPr>
            </a:lvl1pPr>
            <a:lvl2pPr marL="742950" indent="-285750">
              <a:spcBef>
                <a:spcPct val="20000"/>
              </a:spcBef>
              <a:buClr>
                <a:schemeClr val="tx2"/>
              </a:buClr>
              <a:buFont typeface="Arial" pitchFamily="34" charset="0"/>
              <a:buChar char="•"/>
              <a:defRPr sz="2000">
                <a:solidFill>
                  <a:schemeClr val="tx1"/>
                </a:solidFill>
                <a:latin typeface="Arial" pitchFamily="34" charset="0"/>
              </a:defRPr>
            </a:lvl2pPr>
            <a:lvl3pPr marL="1143000" indent="-228600">
              <a:spcBef>
                <a:spcPct val="20000"/>
              </a:spcBef>
              <a:buClr>
                <a:schemeClr val="tx2"/>
              </a:buClr>
              <a:buFont typeface="Arial" pitchFamily="34" charset="0"/>
              <a:buChar char="•"/>
              <a:defRPr>
                <a:solidFill>
                  <a:schemeClr val="tx1"/>
                </a:solidFill>
                <a:latin typeface="Arial" pitchFamily="34" charset="0"/>
              </a:defRPr>
            </a:lvl3pPr>
            <a:lvl4pPr marL="1600200" indent="-228600">
              <a:spcBef>
                <a:spcPct val="20000"/>
              </a:spcBef>
              <a:buClr>
                <a:schemeClr val="tx2"/>
              </a:buClr>
              <a:buFont typeface="Arial" pitchFamily="34" charset="0"/>
              <a:buChar char="•"/>
              <a:defRPr>
                <a:solidFill>
                  <a:schemeClr val="tx1"/>
                </a:solidFill>
                <a:latin typeface="Arial" pitchFamily="34" charset="0"/>
              </a:defRPr>
            </a:lvl4pPr>
            <a:lvl5pPr marL="2057400" indent="-228600">
              <a:spcBef>
                <a:spcPct val="20000"/>
              </a:spcBef>
              <a:buClr>
                <a:schemeClr val="tx2"/>
              </a:buClr>
              <a:buFont typeface="Arial" pitchFamily="34" charset="0"/>
              <a:buChar char="•"/>
              <a:defRPr>
                <a:solidFill>
                  <a:schemeClr val="tx1"/>
                </a:solidFill>
                <a:latin typeface="Arial" pitchFamily="34" charset="0"/>
              </a:defRPr>
            </a:lvl5pPr>
            <a:lvl6pPr marL="25146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6pPr>
            <a:lvl7pPr marL="29718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7pPr>
            <a:lvl8pPr marL="34290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8pPr>
            <a:lvl9pPr marL="38862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9pPr>
          </a:lstStyle>
          <a:p>
            <a:pPr>
              <a:spcBef>
                <a:spcPct val="0"/>
              </a:spcBef>
              <a:spcAft>
                <a:spcPct val="0"/>
              </a:spcAft>
              <a:buFontTx/>
              <a:buNone/>
            </a:pPr>
            <a:fld id="{54CA53E2-A198-4EEF-B541-30B63AA80BE7}" type="slidenum">
              <a:rPr lang="fr-CA" altLang="fr-FR" sz="1200" b="0" smtClean="0">
                <a:solidFill>
                  <a:srgbClr val="898989"/>
                </a:solidFill>
                <a:latin typeface="Times New Roman" pitchFamily="18" charset="0"/>
              </a:rPr>
              <a:pPr>
                <a:spcBef>
                  <a:spcPct val="0"/>
                </a:spcBef>
                <a:spcAft>
                  <a:spcPct val="0"/>
                </a:spcAft>
                <a:buFontTx/>
                <a:buNone/>
              </a:pPr>
              <a:t>7</a:t>
            </a:fld>
            <a:endParaRPr lang="fr-CA" altLang="fr-FR" sz="1200" b="0" smtClean="0">
              <a:solidFill>
                <a:srgbClr val="898989"/>
              </a:solidFill>
              <a:latin typeface="Times New Roman" pitchFamily="18" charset="0"/>
            </a:endParaRPr>
          </a:p>
        </p:txBody>
      </p:sp>
      <p:sp>
        <p:nvSpPr>
          <p:cNvPr id="24581" name="Footer Placeholder 2"/>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Font typeface="Arial" pitchFamily="34" charset="0"/>
              <a:defRPr sz="2000" b="1">
                <a:solidFill>
                  <a:schemeClr val="tx1"/>
                </a:solidFill>
                <a:latin typeface="Arial" pitchFamily="34" charset="0"/>
              </a:defRPr>
            </a:lvl1pPr>
            <a:lvl2pPr marL="742950" indent="-285750">
              <a:spcBef>
                <a:spcPct val="20000"/>
              </a:spcBef>
              <a:buClr>
                <a:schemeClr val="tx2"/>
              </a:buClr>
              <a:buFont typeface="Arial" pitchFamily="34" charset="0"/>
              <a:buChar char="•"/>
              <a:defRPr sz="2000">
                <a:solidFill>
                  <a:schemeClr val="tx1"/>
                </a:solidFill>
                <a:latin typeface="Arial" pitchFamily="34" charset="0"/>
              </a:defRPr>
            </a:lvl2pPr>
            <a:lvl3pPr marL="1143000" indent="-228600">
              <a:spcBef>
                <a:spcPct val="20000"/>
              </a:spcBef>
              <a:buClr>
                <a:schemeClr val="tx2"/>
              </a:buClr>
              <a:buFont typeface="Arial" pitchFamily="34" charset="0"/>
              <a:buChar char="•"/>
              <a:defRPr>
                <a:solidFill>
                  <a:schemeClr val="tx1"/>
                </a:solidFill>
                <a:latin typeface="Arial" pitchFamily="34" charset="0"/>
              </a:defRPr>
            </a:lvl3pPr>
            <a:lvl4pPr marL="1600200" indent="-228600">
              <a:spcBef>
                <a:spcPct val="20000"/>
              </a:spcBef>
              <a:buClr>
                <a:schemeClr val="tx2"/>
              </a:buClr>
              <a:buFont typeface="Arial" pitchFamily="34" charset="0"/>
              <a:buChar char="•"/>
              <a:defRPr>
                <a:solidFill>
                  <a:schemeClr val="tx1"/>
                </a:solidFill>
                <a:latin typeface="Arial" pitchFamily="34" charset="0"/>
              </a:defRPr>
            </a:lvl4pPr>
            <a:lvl5pPr marL="2057400" indent="-228600">
              <a:spcBef>
                <a:spcPct val="20000"/>
              </a:spcBef>
              <a:buClr>
                <a:schemeClr val="tx2"/>
              </a:buClr>
              <a:buFont typeface="Arial" pitchFamily="34" charset="0"/>
              <a:buChar char="•"/>
              <a:defRPr>
                <a:solidFill>
                  <a:schemeClr val="tx1"/>
                </a:solidFill>
                <a:latin typeface="Arial" pitchFamily="34" charset="0"/>
              </a:defRPr>
            </a:lvl5pPr>
            <a:lvl6pPr marL="25146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6pPr>
            <a:lvl7pPr marL="29718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7pPr>
            <a:lvl8pPr marL="34290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8pPr>
            <a:lvl9pPr marL="38862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9pPr>
          </a:lstStyle>
          <a:p>
            <a:pPr>
              <a:spcBef>
                <a:spcPct val="0"/>
              </a:spcBef>
              <a:spcAft>
                <a:spcPct val="0"/>
              </a:spcAft>
              <a:buFontTx/>
              <a:buNone/>
            </a:pPr>
            <a:r>
              <a:rPr lang="en-US" altLang="fr-FR" sz="1000" b="0" smtClean="0">
                <a:latin typeface="Times New Roman" pitchFamily="18" charset="0"/>
              </a:rPr>
              <a:t>SEG2506 – Hiver 2014 – Hussein Al Osman</a:t>
            </a:r>
          </a:p>
        </p:txBody>
      </p:sp>
    </p:spTree>
    <p:extLst>
      <p:ext uri="{BB962C8B-B14F-4D97-AF65-F5344CB8AC3E}">
        <p14:creationId xmlns:p14="http://schemas.microsoft.com/office/powerpoint/2010/main" val="10362904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934200" cy="1371600"/>
          </a:xfrm>
        </p:spPr>
        <p:txBody>
          <a:bodyPr/>
          <a:lstStyle/>
          <a:p>
            <a:pPr>
              <a:defRPr/>
            </a:pPr>
            <a:r>
              <a:rPr lang="fr-CA" dirty="0"/>
              <a:t>Cas d’utilisation – ATM - Retirer Des Fonds </a:t>
            </a:r>
            <a:r>
              <a:rPr lang="fr-CA" dirty="0" smtClean="0"/>
              <a:t>(2)</a:t>
            </a:r>
            <a:endParaRPr lang="fr-CA" dirty="0"/>
          </a:p>
        </p:txBody>
      </p:sp>
      <p:sp>
        <p:nvSpPr>
          <p:cNvPr id="25603" name="Content Placeholder 2"/>
          <p:cNvSpPr>
            <a:spLocks noGrp="1"/>
          </p:cNvSpPr>
          <p:nvPr>
            <p:ph idx="1"/>
          </p:nvPr>
        </p:nvSpPr>
        <p:spPr>
          <a:xfrm>
            <a:off x="457200" y="1600200"/>
            <a:ext cx="7620000" cy="5029200"/>
          </a:xfrm>
        </p:spPr>
        <p:txBody>
          <a:bodyPr/>
          <a:lstStyle/>
          <a:p>
            <a:r>
              <a:rPr lang="fr-CA" altLang="fr-FR" sz="1400" smtClean="0"/>
              <a:t>Séquence principale :</a:t>
            </a:r>
          </a:p>
          <a:p>
            <a:pPr marL="501650" lvl="1" indent="-228600">
              <a:buFont typeface="Arial Black" pitchFamily="34" charset="0"/>
              <a:buAutoNum type="arabicPeriod"/>
            </a:pPr>
            <a:r>
              <a:rPr lang="fr-CA" altLang="fr-FR" sz="1400" smtClean="0"/>
              <a:t>Inclure le cas d’utilisation pour valider le NIP.</a:t>
            </a:r>
          </a:p>
          <a:p>
            <a:pPr marL="501650" lvl="1" indent="-228600">
              <a:buFont typeface="Arial Black" pitchFamily="34" charset="0"/>
              <a:buAutoNum type="arabicPeriod"/>
            </a:pPr>
            <a:endParaRPr lang="fr-CA" altLang="fr-FR" sz="1400" smtClean="0"/>
          </a:p>
          <a:p>
            <a:pPr marL="501650" lvl="1" indent="-228600">
              <a:buFont typeface="Arial Black" pitchFamily="34" charset="0"/>
              <a:buAutoNum type="arabicPeriod"/>
            </a:pPr>
            <a:r>
              <a:rPr lang="fr-CA" altLang="fr-FR" sz="1400" smtClean="0"/>
              <a:t>Le client sélectionne « retrait », rentre le montant, et sélectionne le numéro de compte .</a:t>
            </a:r>
          </a:p>
          <a:p>
            <a:pPr marL="501650" lvl="1" indent="-228600">
              <a:buFont typeface="Arial Black" pitchFamily="34" charset="0"/>
              <a:buAutoNum type="arabicPeriod"/>
            </a:pPr>
            <a:endParaRPr lang="fr-CA" altLang="fr-FR" sz="1400" smtClean="0"/>
          </a:p>
          <a:p>
            <a:pPr marL="501650" lvl="1" indent="-228600">
              <a:buFont typeface="Arial Black" pitchFamily="34" charset="0"/>
              <a:buAutoNum type="arabicPeriod"/>
            </a:pPr>
            <a:r>
              <a:rPr lang="fr-CA" altLang="fr-FR" sz="1400" smtClean="0"/>
              <a:t>Le système vérifie si le client dispose de suffisamment de fonds dans le compte et si la limite quotidienne ne sera pas dépassée .</a:t>
            </a:r>
          </a:p>
          <a:p>
            <a:pPr marL="501650" lvl="1" indent="-228600">
              <a:buFont typeface="Arial Black" pitchFamily="34" charset="0"/>
              <a:buAutoNum type="arabicPeriod"/>
            </a:pPr>
            <a:endParaRPr lang="fr-CA" altLang="fr-FR" sz="1400" smtClean="0"/>
          </a:p>
          <a:p>
            <a:pPr marL="501650" lvl="1" indent="-228600">
              <a:buFont typeface="Arial Black" pitchFamily="34" charset="0"/>
              <a:buAutoNum type="arabicPeriod"/>
            </a:pPr>
            <a:r>
              <a:rPr lang="fr-CA" altLang="fr-FR" sz="1400" smtClean="0"/>
              <a:t>Si toutes les conditions sont vérifiées, le système autorise la distribution de l'argent.</a:t>
            </a:r>
          </a:p>
          <a:p>
            <a:pPr marL="501650" lvl="1" indent="-228600">
              <a:buFont typeface="Arial Black" pitchFamily="34" charset="0"/>
              <a:buAutoNum type="arabicPeriod"/>
            </a:pPr>
            <a:endParaRPr lang="fr-CA" altLang="fr-FR" sz="1400" smtClean="0"/>
          </a:p>
          <a:p>
            <a:pPr marL="501650" lvl="1" indent="-228600">
              <a:buFont typeface="Arial Black" pitchFamily="34" charset="0"/>
              <a:buAutoNum type="arabicPeriod"/>
            </a:pPr>
            <a:r>
              <a:rPr lang="fr-CA" altLang="fr-FR" sz="1400" smtClean="0"/>
              <a:t>Le système distribue le montant d’argent requis .</a:t>
            </a:r>
          </a:p>
          <a:p>
            <a:pPr marL="501650" lvl="1" indent="-228600">
              <a:buFont typeface="Arial Black" pitchFamily="34" charset="0"/>
              <a:buAutoNum type="arabicPeriod"/>
            </a:pPr>
            <a:endParaRPr lang="fr-CA" altLang="fr-FR" sz="1400" smtClean="0"/>
          </a:p>
          <a:p>
            <a:pPr marL="501650" lvl="1" indent="-228600">
              <a:buFont typeface="Arial Black" pitchFamily="34" charset="0"/>
              <a:buAutoNum type="arabicPeriod"/>
            </a:pPr>
            <a:r>
              <a:rPr lang="fr-CA" altLang="fr-FR" sz="1400" smtClean="0"/>
              <a:t>Le système imprime un reçu avec le numéro de transaction , type de transaction, le montant retiré , et le solde du compte .</a:t>
            </a:r>
          </a:p>
          <a:p>
            <a:pPr marL="501650" lvl="1" indent="-228600">
              <a:buFont typeface="Arial Black" pitchFamily="34" charset="0"/>
              <a:buAutoNum type="arabicPeriod"/>
            </a:pPr>
            <a:endParaRPr lang="fr-CA" altLang="fr-FR" sz="1400" smtClean="0"/>
          </a:p>
          <a:p>
            <a:pPr marL="501650" lvl="1" indent="-228600">
              <a:buFont typeface="Arial Black" pitchFamily="34" charset="0"/>
              <a:buAutoNum type="arabicPeriod"/>
            </a:pPr>
            <a:r>
              <a:rPr lang="fr-CA" altLang="fr-FR" sz="1400" smtClean="0"/>
              <a:t>Le système éjecte la carte .</a:t>
            </a:r>
          </a:p>
          <a:p>
            <a:pPr marL="501650" lvl="1" indent="-228600">
              <a:buFont typeface="Arial Black" pitchFamily="34" charset="0"/>
              <a:buAutoNum type="arabicPeriod"/>
            </a:pPr>
            <a:endParaRPr lang="fr-CA" altLang="fr-FR" sz="1800" smtClean="0"/>
          </a:p>
          <a:p>
            <a:pPr marL="501650" lvl="1" indent="-228600">
              <a:buFont typeface="Arial Black" pitchFamily="34" charset="0"/>
              <a:buAutoNum type="arabicPeriod"/>
            </a:pPr>
            <a:r>
              <a:rPr lang="fr-CA" altLang="fr-FR" sz="1400" smtClean="0"/>
              <a:t>Le système affiche le message de bienvenue.</a:t>
            </a:r>
          </a:p>
        </p:txBody>
      </p:sp>
      <p:sp>
        <p:nvSpPr>
          <p:cNvPr id="25604"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itchFamily="34" charset="0"/>
              <a:defRPr sz="2000" b="1">
                <a:solidFill>
                  <a:schemeClr val="tx1"/>
                </a:solidFill>
                <a:latin typeface="Arial" pitchFamily="34" charset="0"/>
              </a:defRPr>
            </a:lvl1pPr>
            <a:lvl2pPr marL="742950" indent="-285750">
              <a:spcBef>
                <a:spcPct val="20000"/>
              </a:spcBef>
              <a:buClr>
                <a:schemeClr val="tx2"/>
              </a:buClr>
              <a:buFont typeface="Arial" pitchFamily="34" charset="0"/>
              <a:buChar char="•"/>
              <a:defRPr sz="2000">
                <a:solidFill>
                  <a:schemeClr val="tx1"/>
                </a:solidFill>
                <a:latin typeface="Arial" pitchFamily="34" charset="0"/>
              </a:defRPr>
            </a:lvl2pPr>
            <a:lvl3pPr marL="1143000" indent="-228600">
              <a:spcBef>
                <a:spcPct val="20000"/>
              </a:spcBef>
              <a:buClr>
                <a:schemeClr val="tx2"/>
              </a:buClr>
              <a:buFont typeface="Arial" pitchFamily="34" charset="0"/>
              <a:buChar char="•"/>
              <a:defRPr>
                <a:solidFill>
                  <a:schemeClr val="tx1"/>
                </a:solidFill>
                <a:latin typeface="Arial" pitchFamily="34" charset="0"/>
              </a:defRPr>
            </a:lvl3pPr>
            <a:lvl4pPr marL="1600200" indent="-228600">
              <a:spcBef>
                <a:spcPct val="20000"/>
              </a:spcBef>
              <a:buClr>
                <a:schemeClr val="tx2"/>
              </a:buClr>
              <a:buFont typeface="Arial" pitchFamily="34" charset="0"/>
              <a:buChar char="•"/>
              <a:defRPr>
                <a:solidFill>
                  <a:schemeClr val="tx1"/>
                </a:solidFill>
                <a:latin typeface="Arial" pitchFamily="34" charset="0"/>
              </a:defRPr>
            </a:lvl4pPr>
            <a:lvl5pPr marL="2057400" indent="-228600">
              <a:spcBef>
                <a:spcPct val="20000"/>
              </a:spcBef>
              <a:buClr>
                <a:schemeClr val="tx2"/>
              </a:buClr>
              <a:buFont typeface="Arial" pitchFamily="34" charset="0"/>
              <a:buChar char="•"/>
              <a:defRPr>
                <a:solidFill>
                  <a:schemeClr val="tx1"/>
                </a:solidFill>
                <a:latin typeface="Arial" pitchFamily="34" charset="0"/>
              </a:defRPr>
            </a:lvl5pPr>
            <a:lvl6pPr marL="25146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6pPr>
            <a:lvl7pPr marL="29718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7pPr>
            <a:lvl8pPr marL="34290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8pPr>
            <a:lvl9pPr marL="38862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9pPr>
          </a:lstStyle>
          <a:p>
            <a:pPr>
              <a:spcBef>
                <a:spcPct val="0"/>
              </a:spcBef>
              <a:spcAft>
                <a:spcPct val="0"/>
              </a:spcAft>
              <a:buFontTx/>
              <a:buNone/>
            </a:pPr>
            <a:fld id="{C11D1567-CFBD-4A88-954B-50D15445A670}" type="slidenum">
              <a:rPr lang="fr-CA" altLang="fr-FR" sz="1200" b="0" smtClean="0">
                <a:solidFill>
                  <a:srgbClr val="898989"/>
                </a:solidFill>
                <a:latin typeface="Times New Roman" pitchFamily="18" charset="0"/>
              </a:rPr>
              <a:pPr>
                <a:spcBef>
                  <a:spcPct val="0"/>
                </a:spcBef>
                <a:spcAft>
                  <a:spcPct val="0"/>
                </a:spcAft>
                <a:buFontTx/>
                <a:buNone/>
              </a:pPr>
              <a:t>8</a:t>
            </a:fld>
            <a:endParaRPr lang="fr-CA" altLang="fr-FR" sz="1200" b="0" smtClean="0">
              <a:solidFill>
                <a:srgbClr val="898989"/>
              </a:solidFill>
              <a:latin typeface="Times New Roman" pitchFamily="18" charset="0"/>
            </a:endParaRPr>
          </a:p>
        </p:txBody>
      </p:sp>
      <p:sp>
        <p:nvSpPr>
          <p:cNvPr id="25605" name="Footer Placeholder 2"/>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Font typeface="Arial" pitchFamily="34" charset="0"/>
              <a:defRPr sz="2000" b="1">
                <a:solidFill>
                  <a:schemeClr val="tx1"/>
                </a:solidFill>
                <a:latin typeface="Arial" pitchFamily="34" charset="0"/>
              </a:defRPr>
            </a:lvl1pPr>
            <a:lvl2pPr marL="742950" indent="-285750">
              <a:spcBef>
                <a:spcPct val="20000"/>
              </a:spcBef>
              <a:buClr>
                <a:schemeClr val="tx2"/>
              </a:buClr>
              <a:buFont typeface="Arial" pitchFamily="34" charset="0"/>
              <a:buChar char="•"/>
              <a:defRPr sz="2000">
                <a:solidFill>
                  <a:schemeClr val="tx1"/>
                </a:solidFill>
                <a:latin typeface="Arial" pitchFamily="34" charset="0"/>
              </a:defRPr>
            </a:lvl2pPr>
            <a:lvl3pPr marL="1143000" indent="-228600">
              <a:spcBef>
                <a:spcPct val="20000"/>
              </a:spcBef>
              <a:buClr>
                <a:schemeClr val="tx2"/>
              </a:buClr>
              <a:buFont typeface="Arial" pitchFamily="34" charset="0"/>
              <a:buChar char="•"/>
              <a:defRPr>
                <a:solidFill>
                  <a:schemeClr val="tx1"/>
                </a:solidFill>
                <a:latin typeface="Arial" pitchFamily="34" charset="0"/>
              </a:defRPr>
            </a:lvl3pPr>
            <a:lvl4pPr marL="1600200" indent="-228600">
              <a:spcBef>
                <a:spcPct val="20000"/>
              </a:spcBef>
              <a:buClr>
                <a:schemeClr val="tx2"/>
              </a:buClr>
              <a:buFont typeface="Arial" pitchFamily="34" charset="0"/>
              <a:buChar char="•"/>
              <a:defRPr>
                <a:solidFill>
                  <a:schemeClr val="tx1"/>
                </a:solidFill>
                <a:latin typeface="Arial" pitchFamily="34" charset="0"/>
              </a:defRPr>
            </a:lvl4pPr>
            <a:lvl5pPr marL="2057400" indent="-228600">
              <a:spcBef>
                <a:spcPct val="20000"/>
              </a:spcBef>
              <a:buClr>
                <a:schemeClr val="tx2"/>
              </a:buClr>
              <a:buFont typeface="Arial" pitchFamily="34" charset="0"/>
              <a:buChar char="•"/>
              <a:defRPr>
                <a:solidFill>
                  <a:schemeClr val="tx1"/>
                </a:solidFill>
                <a:latin typeface="Arial" pitchFamily="34" charset="0"/>
              </a:defRPr>
            </a:lvl5pPr>
            <a:lvl6pPr marL="25146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6pPr>
            <a:lvl7pPr marL="29718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7pPr>
            <a:lvl8pPr marL="34290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8pPr>
            <a:lvl9pPr marL="38862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9pPr>
          </a:lstStyle>
          <a:p>
            <a:pPr>
              <a:spcBef>
                <a:spcPct val="0"/>
              </a:spcBef>
              <a:spcAft>
                <a:spcPct val="0"/>
              </a:spcAft>
              <a:buFontTx/>
              <a:buNone/>
            </a:pPr>
            <a:r>
              <a:rPr lang="en-US" altLang="fr-FR" sz="1000" b="0" smtClean="0">
                <a:latin typeface="Times New Roman" pitchFamily="18" charset="0"/>
              </a:rPr>
              <a:t>SEG2506 – Hiver 2014 – Hussein Al Osman</a:t>
            </a:r>
          </a:p>
        </p:txBody>
      </p:sp>
    </p:spTree>
    <p:extLst>
      <p:ext uri="{BB962C8B-B14F-4D97-AF65-F5344CB8AC3E}">
        <p14:creationId xmlns:p14="http://schemas.microsoft.com/office/powerpoint/2010/main" val="1741177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934200" cy="1371600"/>
          </a:xfrm>
        </p:spPr>
        <p:txBody>
          <a:bodyPr/>
          <a:lstStyle/>
          <a:p>
            <a:pPr>
              <a:defRPr/>
            </a:pPr>
            <a:r>
              <a:rPr lang="fr-CA" dirty="0"/>
              <a:t>Cas d’utilisation – ATM - Retirer Des Fonds </a:t>
            </a:r>
            <a:r>
              <a:rPr lang="fr-CA" dirty="0" smtClean="0"/>
              <a:t>(3)</a:t>
            </a:r>
            <a:endParaRPr lang="fr-CA" dirty="0"/>
          </a:p>
        </p:txBody>
      </p:sp>
      <p:sp>
        <p:nvSpPr>
          <p:cNvPr id="26627" name="Content Placeholder 2"/>
          <p:cNvSpPr>
            <a:spLocks noGrp="1"/>
          </p:cNvSpPr>
          <p:nvPr>
            <p:ph idx="1"/>
          </p:nvPr>
        </p:nvSpPr>
        <p:spPr>
          <a:xfrm>
            <a:off x="457200" y="1524000"/>
            <a:ext cx="7620000" cy="5105400"/>
          </a:xfrm>
        </p:spPr>
        <p:txBody>
          <a:bodyPr/>
          <a:lstStyle/>
          <a:p>
            <a:r>
              <a:rPr lang="fr-CA" altLang="fr-FR" sz="1800" smtClean="0"/>
              <a:t>Séquences alternatives :</a:t>
            </a:r>
          </a:p>
          <a:p>
            <a:pPr lvl="1"/>
            <a:r>
              <a:rPr lang="fr-CA" altLang="fr-FR" sz="1800" smtClean="0"/>
              <a:t>Étape 3: Si le système détermine que le numéro de compte n'est pas valide , il affiche un message d'erreur et éjecte la carte.</a:t>
            </a:r>
          </a:p>
          <a:p>
            <a:pPr lvl="1"/>
            <a:endParaRPr lang="fr-CA" altLang="fr-FR" sz="1800" smtClean="0"/>
          </a:p>
          <a:p>
            <a:pPr lvl="1"/>
            <a:r>
              <a:rPr lang="fr-CA" altLang="fr-FR" sz="1800" smtClean="0"/>
              <a:t>Étape 3: Si le système détermine que les fonds sont insuffisants dans le compte du client , il affiche une excuse et éjecte la carte .</a:t>
            </a:r>
          </a:p>
          <a:p>
            <a:pPr lvl="1"/>
            <a:endParaRPr lang="fr-CA" altLang="fr-FR" sz="1800" smtClean="0"/>
          </a:p>
          <a:p>
            <a:pPr lvl="1"/>
            <a:r>
              <a:rPr lang="fr-CA" altLang="fr-FR" sz="1800" smtClean="0"/>
              <a:t>Étape 3: Si le système détermine que le montant de retrait quotidien maximal autorisé a été dépassé , il affiche une excuse et éjecte la carte .</a:t>
            </a:r>
          </a:p>
          <a:p>
            <a:pPr lvl="1"/>
            <a:endParaRPr lang="fr-CA" altLang="fr-FR" sz="1800" smtClean="0"/>
          </a:p>
          <a:p>
            <a:pPr lvl="1"/>
            <a:r>
              <a:rPr lang="fr-CA" altLang="fr-FR" sz="1800" smtClean="0"/>
              <a:t>Étape 5: Si les fonds de l' ATM sont épuisées, le système affiche une excuse , éjecte la carte , et arrête le guichet automatique.</a:t>
            </a:r>
          </a:p>
          <a:p>
            <a:pPr lvl="1"/>
            <a:endParaRPr lang="fr-CA" altLang="fr-FR" sz="1800" smtClean="0"/>
          </a:p>
          <a:p>
            <a:r>
              <a:rPr lang="fr-CA" altLang="fr-FR" sz="1800" smtClean="0"/>
              <a:t>Poste-condition :</a:t>
            </a:r>
            <a:r>
              <a:rPr lang="fr-CA" altLang="fr-FR" sz="1800" b="0" smtClean="0"/>
              <a:t> les fonds du client ont été retirés .</a:t>
            </a:r>
          </a:p>
        </p:txBody>
      </p:sp>
      <p:sp>
        <p:nvSpPr>
          <p:cNvPr id="26628"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itchFamily="34" charset="0"/>
              <a:defRPr sz="2000" b="1">
                <a:solidFill>
                  <a:schemeClr val="tx1"/>
                </a:solidFill>
                <a:latin typeface="Arial" pitchFamily="34" charset="0"/>
              </a:defRPr>
            </a:lvl1pPr>
            <a:lvl2pPr marL="742950" indent="-285750">
              <a:spcBef>
                <a:spcPct val="20000"/>
              </a:spcBef>
              <a:buClr>
                <a:schemeClr val="tx2"/>
              </a:buClr>
              <a:buFont typeface="Arial" pitchFamily="34" charset="0"/>
              <a:buChar char="•"/>
              <a:defRPr sz="2000">
                <a:solidFill>
                  <a:schemeClr val="tx1"/>
                </a:solidFill>
                <a:latin typeface="Arial" pitchFamily="34" charset="0"/>
              </a:defRPr>
            </a:lvl2pPr>
            <a:lvl3pPr marL="1143000" indent="-228600">
              <a:spcBef>
                <a:spcPct val="20000"/>
              </a:spcBef>
              <a:buClr>
                <a:schemeClr val="tx2"/>
              </a:buClr>
              <a:buFont typeface="Arial" pitchFamily="34" charset="0"/>
              <a:buChar char="•"/>
              <a:defRPr>
                <a:solidFill>
                  <a:schemeClr val="tx1"/>
                </a:solidFill>
                <a:latin typeface="Arial" pitchFamily="34" charset="0"/>
              </a:defRPr>
            </a:lvl3pPr>
            <a:lvl4pPr marL="1600200" indent="-228600">
              <a:spcBef>
                <a:spcPct val="20000"/>
              </a:spcBef>
              <a:buClr>
                <a:schemeClr val="tx2"/>
              </a:buClr>
              <a:buFont typeface="Arial" pitchFamily="34" charset="0"/>
              <a:buChar char="•"/>
              <a:defRPr>
                <a:solidFill>
                  <a:schemeClr val="tx1"/>
                </a:solidFill>
                <a:latin typeface="Arial" pitchFamily="34" charset="0"/>
              </a:defRPr>
            </a:lvl4pPr>
            <a:lvl5pPr marL="2057400" indent="-228600">
              <a:spcBef>
                <a:spcPct val="20000"/>
              </a:spcBef>
              <a:buClr>
                <a:schemeClr val="tx2"/>
              </a:buClr>
              <a:buFont typeface="Arial" pitchFamily="34" charset="0"/>
              <a:buChar char="•"/>
              <a:defRPr>
                <a:solidFill>
                  <a:schemeClr val="tx1"/>
                </a:solidFill>
                <a:latin typeface="Arial" pitchFamily="34" charset="0"/>
              </a:defRPr>
            </a:lvl5pPr>
            <a:lvl6pPr marL="25146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6pPr>
            <a:lvl7pPr marL="29718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7pPr>
            <a:lvl8pPr marL="34290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8pPr>
            <a:lvl9pPr marL="38862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9pPr>
          </a:lstStyle>
          <a:p>
            <a:pPr>
              <a:spcBef>
                <a:spcPct val="0"/>
              </a:spcBef>
              <a:spcAft>
                <a:spcPct val="0"/>
              </a:spcAft>
              <a:buFontTx/>
              <a:buNone/>
            </a:pPr>
            <a:fld id="{4BB69219-747A-404A-A336-873C7725C615}" type="slidenum">
              <a:rPr lang="fr-CA" altLang="fr-FR" sz="1200" b="0" smtClean="0">
                <a:solidFill>
                  <a:srgbClr val="898989"/>
                </a:solidFill>
                <a:latin typeface="Times New Roman" pitchFamily="18" charset="0"/>
              </a:rPr>
              <a:pPr>
                <a:spcBef>
                  <a:spcPct val="0"/>
                </a:spcBef>
                <a:spcAft>
                  <a:spcPct val="0"/>
                </a:spcAft>
                <a:buFontTx/>
                <a:buNone/>
              </a:pPr>
              <a:t>9</a:t>
            </a:fld>
            <a:endParaRPr lang="fr-CA" altLang="fr-FR" sz="1200" b="0" smtClean="0">
              <a:solidFill>
                <a:srgbClr val="898989"/>
              </a:solidFill>
              <a:latin typeface="Times New Roman" pitchFamily="18" charset="0"/>
            </a:endParaRPr>
          </a:p>
        </p:txBody>
      </p:sp>
      <p:sp>
        <p:nvSpPr>
          <p:cNvPr id="26629" name="Footer Placeholder 2"/>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spcAft>
                <a:spcPts val="600"/>
              </a:spcAft>
              <a:buFont typeface="Arial" pitchFamily="34" charset="0"/>
              <a:defRPr sz="2000" b="1">
                <a:solidFill>
                  <a:schemeClr val="tx1"/>
                </a:solidFill>
                <a:latin typeface="Arial" pitchFamily="34" charset="0"/>
              </a:defRPr>
            </a:lvl1pPr>
            <a:lvl2pPr marL="742950" indent="-285750">
              <a:spcBef>
                <a:spcPct val="20000"/>
              </a:spcBef>
              <a:buClr>
                <a:schemeClr val="tx2"/>
              </a:buClr>
              <a:buFont typeface="Arial" pitchFamily="34" charset="0"/>
              <a:buChar char="•"/>
              <a:defRPr sz="2000">
                <a:solidFill>
                  <a:schemeClr val="tx1"/>
                </a:solidFill>
                <a:latin typeface="Arial" pitchFamily="34" charset="0"/>
              </a:defRPr>
            </a:lvl2pPr>
            <a:lvl3pPr marL="1143000" indent="-228600">
              <a:spcBef>
                <a:spcPct val="20000"/>
              </a:spcBef>
              <a:buClr>
                <a:schemeClr val="tx2"/>
              </a:buClr>
              <a:buFont typeface="Arial" pitchFamily="34" charset="0"/>
              <a:buChar char="•"/>
              <a:defRPr>
                <a:solidFill>
                  <a:schemeClr val="tx1"/>
                </a:solidFill>
                <a:latin typeface="Arial" pitchFamily="34" charset="0"/>
              </a:defRPr>
            </a:lvl3pPr>
            <a:lvl4pPr marL="1600200" indent="-228600">
              <a:spcBef>
                <a:spcPct val="20000"/>
              </a:spcBef>
              <a:buClr>
                <a:schemeClr val="tx2"/>
              </a:buClr>
              <a:buFont typeface="Arial" pitchFamily="34" charset="0"/>
              <a:buChar char="•"/>
              <a:defRPr>
                <a:solidFill>
                  <a:schemeClr val="tx1"/>
                </a:solidFill>
                <a:latin typeface="Arial" pitchFamily="34" charset="0"/>
              </a:defRPr>
            </a:lvl4pPr>
            <a:lvl5pPr marL="2057400" indent="-228600">
              <a:spcBef>
                <a:spcPct val="20000"/>
              </a:spcBef>
              <a:buClr>
                <a:schemeClr val="tx2"/>
              </a:buClr>
              <a:buFont typeface="Arial" pitchFamily="34" charset="0"/>
              <a:buChar char="•"/>
              <a:defRPr>
                <a:solidFill>
                  <a:schemeClr val="tx1"/>
                </a:solidFill>
                <a:latin typeface="Arial" pitchFamily="34" charset="0"/>
              </a:defRPr>
            </a:lvl5pPr>
            <a:lvl6pPr marL="25146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6pPr>
            <a:lvl7pPr marL="29718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7pPr>
            <a:lvl8pPr marL="34290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8pPr>
            <a:lvl9pPr marL="3886200" indent="-228600" eaLnBrk="0" fontAlgn="base" hangingPunct="0">
              <a:spcBef>
                <a:spcPct val="20000"/>
              </a:spcBef>
              <a:spcAft>
                <a:spcPct val="0"/>
              </a:spcAft>
              <a:buClr>
                <a:schemeClr val="tx2"/>
              </a:buClr>
              <a:buFont typeface="Arial" pitchFamily="34" charset="0"/>
              <a:buChar char="•"/>
              <a:defRPr>
                <a:solidFill>
                  <a:schemeClr val="tx1"/>
                </a:solidFill>
                <a:latin typeface="Arial" pitchFamily="34" charset="0"/>
              </a:defRPr>
            </a:lvl9pPr>
          </a:lstStyle>
          <a:p>
            <a:pPr>
              <a:spcBef>
                <a:spcPct val="0"/>
              </a:spcBef>
              <a:spcAft>
                <a:spcPct val="0"/>
              </a:spcAft>
              <a:buFontTx/>
              <a:buNone/>
            </a:pPr>
            <a:r>
              <a:rPr lang="en-US" altLang="fr-FR" sz="1000" b="0" smtClean="0">
                <a:latin typeface="Times New Roman" pitchFamily="18" charset="0"/>
              </a:rPr>
              <a:t>SEG2506 – Hiver 2014 – Hussein Al Osman</a:t>
            </a:r>
          </a:p>
        </p:txBody>
      </p:sp>
    </p:spTree>
    <p:extLst>
      <p:ext uri="{BB962C8B-B14F-4D97-AF65-F5344CB8AC3E}">
        <p14:creationId xmlns:p14="http://schemas.microsoft.com/office/powerpoint/2010/main" val="4232213553"/>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1209</TotalTime>
  <Words>652</Words>
  <Application>Microsoft Office PowerPoint</Application>
  <PresentationFormat>On-screen Show (4:3)</PresentationFormat>
  <Paragraphs>111</Paragraphs>
  <Slides>9</Slides>
  <Notes>5</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Thème Office</vt:lpstr>
      <vt:lpstr>1_Essential</vt:lpstr>
      <vt:lpstr>Cas d’utilisation – exemple de guichet automatique bancaire (atm)</vt:lpstr>
      <vt:lpstr>Cas d’utilisation – exemple de L’ATM</vt:lpstr>
      <vt:lpstr>Cas d’utilisation – exemple de L’ATM</vt:lpstr>
      <vt:lpstr>Cas d’utilisation – ATM – Valider le NIP (1)</vt:lpstr>
      <vt:lpstr>Cas d’utilisation – ATM – Valider le NIP (2)</vt:lpstr>
      <vt:lpstr>Cas d’utilisation – ATM – Valider le NIP (3)</vt:lpstr>
      <vt:lpstr>Cas d’utilisation – ATM - Retirer Des Fonds (1)</vt:lpstr>
      <vt:lpstr>Cas d’utilisation – ATM - Retirer Des Fonds (2)</vt:lpstr>
      <vt:lpstr>Cas d’utilisation – ATM - Retirer Des Fonds (3)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Séance 0</dc:title>
  <dc:creator>halosman</dc:creator>
  <cp:lastModifiedBy>Gregor v. Bochmann</cp:lastModifiedBy>
  <cp:revision>17</cp:revision>
  <dcterms:created xsi:type="dcterms:W3CDTF">2014-09-04T14:27:39Z</dcterms:created>
  <dcterms:modified xsi:type="dcterms:W3CDTF">2015-01-10T16:56:50Z</dcterms:modified>
</cp:coreProperties>
</file>