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556C9-D997-41C9-8B42-9A04BDE103A2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52BEF-EF93-447F-944C-2A83E20920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Performance measurements for inter-process communication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35814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Write a text file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800" dirty="0" smtClean="0"/>
              <a:t>import </a:t>
            </a:r>
            <a:r>
              <a:rPr lang="en-US" sz="4800" dirty="0" err="1" smtClean="0"/>
              <a:t>java.io.BufferedWriter</a:t>
            </a:r>
            <a:r>
              <a:rPr lang="en-US" sz="4800" dirty="0" smtClean="0"/>
              <a:t>;</a:t>
            </a:r>
          </a:p>
          <a:p>
            <a:pPr>
              <a:buNone/>
            </a:pPr>
            <a:r>
              <a:rPr lang="en-US" sz="4800" dirty="0" smtClean="0"/>
              <a:t>import </a:t>
            </a:r>
            <a:r>
              <a:rPr lang="en-US" sz="4800" dirty="0" err="1" smtClean="0"/>
              <a:t>java.io.FileReader</a:t>
            </a:r>
            <a:r>
              <a:rPr lang="en-US" sz="4800" dirty="0" smtClean="0"/>
              <a:t>;</a:t>
            </a:r>
          </a:p>
          <a:p>
            <a:pPr>
              <a:buNone/>
            </a:pPr>
            <a:r>
              <a:rPr lang="en-US" sz="4800" dirty="0" smtClean="0"/>
              <a:t>import </a:t>
            </a:r>
            <a:r>
              <a:rPr lang="en-US" sz="4800" dirty="0" err="1" smtClean="0"/>
              <a:t>java.io.BufferedReader</a:t>
            </a:r>
            <a:r>
              <a:rPr lang="en-US" sz="4800" dirty="0" smtClean="0"/>
              <a:t>;</a:t>
            </a:r>
          </a:p>
          <a:p>
            <a:pPr>
              <a:buNone/>
            </a:pPr>
            <a:r>
              <a:rPr lang="en-US" sz="4800" dirty="0" smtClean="0"/>
              <a:t>import </a:t>
            </a:r>
            <a:r>
              <a:rPr lang="en-US" sz="4800" dirty="0" err="1" smtClean="0"/>
              <a:t>java.io.File</a:t>
            </a:r>
            <a:r>
              <a:rPr lang="en-US" sz="4800" dirty="0" smtClean="0"/>
              <a:t>;</a:t>
            </a:r>
          </a:p>
          <a:p>
            <a:pPr>
              <a:buNone/>
            </a:pPr>
            <a:r>
              <a:rPr lang="en-US" sz="4800" dirty="0" smtClean="0"/>
              <a:t>import </a:t>
            </a:r>
            <a:r>
              <a:rPr lang="en-US" sz="4800" dirty="0" err="1" smtClean="0"/>
              <a:t>java.io.FileWriter</a:t>
            </a:r>
            <a:r>
              <a:rPr lang="en-US" sz="4800" dirty="0" smtClean="0"/>
              <a:t>;</a:t>
            </a:r>
          </a:p>
          <a:p>
            <a:pPr>
              <a:buNone/>
            </a:pPr>
            <a:r>
              <a:rPr lang="en-US" sz="4800" dirty="0" smtClean="0"/>
              <a:t>import </a:t>
            </a:r>
            <a:r>
              <a:rPr lang="en-US" sz="4800" dirty="0" err="1" smtClean="0"/>
              <a:t>java.io.IOException</a:t>
            </a:r>
            <a:r>
              <a:rPr lang="en-US" sz="4800" dirty="0" smtClean="0"/>
              <a:t>;</a:t>
            </a:r>
          </a:p>
          <a:p>
            <a:pPr>
              <a:buNone/>
            </a:pPr>
            <a:endParaRPr lang="en-US" sz="4800" dirty="0"/>
          </a:p>
          <a:p>
            <a:pPr>
              <a:buNone/>
            </a:pPr>
            <a:r>
              <a:rPr lang="en-US" sz="4800" dirty="0" smtClean="0"/>
              <a:t> private void </a:t>
            </a:r>
            <a:r>
              <a:rPr lang="en-US" sz="4800" dirty="0" err="1" smtClean="0"/>
              <a:t>WriteFile</a:t>
            </a:r>
            <a:r>
              <a:rPr lang="en-US" sz="4800" dirty="0" smtClean="0"/>
              <a:t>(String message) {</a:t>
            </a:r>
          </a:p>
          <a:p>
            <a:pPr>
              <a:buNone/>
            </a:pPr>
            <a:r>
              <a:rPr lang="en-US" sz="4800" dirty="0" smtClean="0"/>
              <a:t>  File </a:t>
            </a:r>
            <a:r>
              <a:rPr lang="en-US" sz="4800" dirty="0" err="1" smtClean="0"/>
              <a:t>file</a:t>
            </a:r>
            <a:r>
              <a:rPr lang="en-US" sz="4800" dirty="0" smtClean="0"/>
              <a:t> = new File("filename.txt");</a:t>
            </a:r>
          </a:p>
          <a:p>
            <a:pPr>
              <a:buNone/>
            </a:pPr>
            <a:r>
              <a:rPr lang="en-US" sz="4800" dirty="0" smtClean="0"/>
              <a:t>  try {</a:t>
            </a:r>
          </a:p>
          <a:p>
            <a:pPr>
              <a:buNone/>
            </a:pPr>
            <a:r>
              <a:rPr lang="en-US" sz="4800" dirty="0" smtClean="0"/>
              <a:t>    if (!</a:t>
            </a:r>
            <a:r>
              <a:rPr lang="en-US" sz="4800" dirty="0" err="1" smtClean="0"/>
              <a:t>file.exists</a:t>
            </a:r>
            <a:r>
              <a:rPr lang="en-US" sz="4800" dirty="0" smtClean="0"/>
              <a:t>()) {</a:t>
            </a:r>
          </a:p>
          <a:p>
            <a:pPr>
              <a:buNone/>
            </a:pPr>
            <a:r>
              <a:rPr lang="en-US" sz="4800" dirty="0" smtClean="0"/>
              <a:t>      </a:t>
            </a:r>
            <a:r>
              <a:rPr lang="en-US" sz="4800" dirty="0" err="1" smtClean="0"/>
              <a:t>file.createNewFile</a:t>
            </a:r>
            <a:r>
              <a:rPr lang="en-US" sz="4800" dirty="0" smtClean="0"/>
              <a:t>();</a:t>
            </a:r>
          </a:p>
          <a:p>
            <a:pPr>
              <a:buNone/>
            </a:pPr>
            <a:r>
              <a:rPr lang="en-US" sz="4800" dirty="0" smtClean="0"/>
              <a:t>    }</a:t>
            </a:r>
          </a:p>
          <a:p>
            <a:pPr>
              <a:buNone/>
            </a:pPr>
            <a:r>
              <a:rPr lang="en-US" sz="4800" dirty="0" smtClean="0"/>
              <a:t>    </a:t>
            </a:r>
            <a:r>
              <a:rPr lang="en-US" sz="4800" dirty="0" err="1" smtClean="0"/>
              <a:t>FileWriter</a:t>
            </a:r>
            <a:r>
              <a:rPr lang="en-US" sz="4800" dirty="0" smtClean="0"/>
              <a:t> </a:t>
            </a:r>
            <a:r>
              <a:rPr lang="en-US" sz="4800" dirty="0" err="1" smtClean="0"/>
              <a:t>fw</a:t>
            </a:r>
            <a:r>
              <a:rPr lang="en-US" sz="4800" dirty="0" smtClean="0"/>
              <a:t> = new </a:t>
            </a:r>
            <a:r>
              <a:rPr lang="en-US" sz="4800" dirty="0" err="1" smtClean="0"/>
              <a:t>FileWriter</a:t>
            </a:r>
            <a:r>
              <a:rPr lang="en-US" sz="4800" dirty="0" smtClean="0"/>
              <a:t>(</a:t>
            </a:r>
            <a:r>
              <a:rPr lang="en-US" sz="4800" dirty="0" err="1" smtClean="0"/>
              <a:t>file.getAbsoluteFile</a:t>
            </a:r>
            <a:r>
              <a:rPr lang="en-US" sz="4800" dirty="0" smtClean="0"/>
              <a:t>());</a:t>
            </a:r>
          </a:p>
          <a:p>
            <a:pPr>
              <a:buNone/>
            </a:pPr>
            <a:r>
              <a:rPr lang="en-US" sz="4800" dirty="0" smtClean="0"/>
              <a:t>    </a:t>
            </a:r>
            <a:r>
              <a:rPr lang="en-US" sz="4800" dirty="0" err="1" smtClean="0"/>
              <a:t>BufferedWriter</a:t>
            </a:r>
            <a:r>
              <a:rPr lang="en-US" sz="4800" dirty="0" smtClean="0"/>
              <a:t> </a:t>
            </a:r>
            <a:r>
              <a:rPr lang="en-US" sz="4800" dirty="0" err="1" smtClean="0"/>
              <a:t>bw</a:t>
            </a:r>
            <a:r>
              <a:rPr lang="en-US" sz="4800" dirty="0" smtClean="0"/>
              <a:t> = new </a:t>
            </a:r>
            <a:r>
              <a:rPr lang="en-US" sz="4800" dirty="0" err="1" smtClean="0"/>
              <a:t>BufferedWriter</a:t>
            </a:r>
            <a:r>
              <a:rPr lang="en-US" sz="4800" dirty="0" smtClean="0"/>
              <a:t>(</a:t>
            </a:r>
            <a:r>
              <a:rPr lang="en-US" sz="4800" dirty="0" err="1" smtClean="0"/>
              <a:t>fw</a:t>
            </a:r>
            <a:r>
              <a:rPr lang="en-US" sz="4800" dirty="0" smtClean="0"/>
              <a:t>);</a:t>
            </a:r>
          </a:p>
          <a:p>
            <a:pPr>
              <a:buNone/>
            </a:pPr>
            <a:r>
              <a:rPr lang="en-US" sz="4800" dirty="0" smtClean="0"/>
              <a:t>    </a:t>
            </a:r>
            <a:r>
              <a:rPr lang="en-US" sz="4800" dirty="0" err="1" smtClean="0"/>
              <a:t>bw.write</a:t>
            </a:r>
            <a:r>
              <a:rPr lang="en-US" sz="4800" dirty="0" smtClean="0"/>
              <a:t>(message);</a:t>
            </a:r>
          </a:p>
          <a:p>
            <a:pPr>
              <a:buNone/>
            </a:pPr>
            <a:r>
              <a:rPr lang="en-US" sz="4800" dirty="0" smtClean="0"/>
              <a:t>    </a:t>
            </a:r>
            <a:r>
              <a:rPr lang="en-US" sz="4800" dirty="0" err="1" smtClean="0"/>
              <a:t>bw.close</a:t>
            </a:r>
            <a:r>
              <a:rPr lang="en-US" sz="4800" dirty="0" smtClean="0"/>
              <a:t>();  </a:t>
            </a:r>
          </a:p>
          <a:p>
            <a:pPr>
              <a:buNone/>
            </a:pPr>
            <a:r>
              <a:rPr lang="en-US" sz="4800" dirty="0" smtClean="0"/>
              <a:t>  } catch (</a:t>
            </a:r>
            <a:r>
              <a:rPr lang="en-US" sz="4800" dirty="0" err="1" smtClean="0"/>
              <a:t>java.io.IOException</a:t>
            </a:r>
            <a:r>
              <a:rPr lang="en-US" sz="4800" dirty="0" smtClean="0"/>
              <a:t> </a:t>
            </a:r>
            <a:r>
              <a:rPr lang="en-US" sz="4800" dirty="0" err="1" smtClean="0"/>
              <a:t>exc</a:t>
            </a:r>
            <a:r>
              <a:rPr lang="en-US" sz="4800" dirty="0" smtClean="0"/>
              <a:t>) {</a:t>
            </a:r>
          </a:p>
          <a:p>
            <a:pPr>
              <a:buNone/>
            </a:pPr>
            <a:r>
              <a:rPr lang="en-US" sz="4800" dirty="0" smtClean="0"/>
              <a:t>    </a:t>
            </a:r>
          </a:p>
          <a:p>
            <a:pPr>
              <a:buNone/>
            </a:pPr>
            <a:r>
              <a:rPr lang="en-US" sz="4800" dirty="0" smtClean="0"/>
              <a:t>  }</a:t>
            </a:r>
          </a:p>
          <a:p>
            <a:pPr>
              <a:buNone/>
            </a:pPr>
            <a:r>
              <a:rPr lang="en-US" sz="4800" dirty="0" smtClean="0"/>
              <a:t> 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67200" y="1371600"/>
            <a:ext cx="4648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Read from a text file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private String </a:t>
            </a:r>
            <a:r>
              <a:rPr lang="en-US" sz="1200" dirty="0" err="1" smtClean="0"/>
              <a:t>ReadFile</a:t>
            </a:r>
            <a:r>
              <a:rPr lang="en-US" sz="1200" dirty="0" smtClean="0"/>
              <a:t>() {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  </a:t>
            </a:r>
            <a:r>
              <a:rPr lang="en-US" sz="1200" dirty="0" err="1" smtClean="0"/>
              <a:t>BufferedReader</a:t>
            </a:r>
            <a:r>
              <a:rPr lang="en-US" sz="1200" dirty="0" smtClean="0"/>
              <a:t> </a:t>
            </a:r>
            <a:r>
              <a:rPr lang="en-US" sz="1200" dirty="0" err="1" smtClean="0"/>
              <a:t>br</a:t>
            </a:r>
            <a:r>
              <a:rPr lang="en-US" sz="1200" dirty="0" smtClean="0"/>
              <a:t> = null;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  String </a:t>
            </a:r>
            <a:r>
              <a:rPr lang="en-US" sz="1200" dirty="0" err="1" smtClean="0"/>
              <a:t>sCurrentLine</a:t>
            </a:r>
            <a:r>
              <a:rPr lang="en-US" sz="1200" dirty="0" smtClean="0"/>
              <a:t> = "";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  try {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    </a:t>
            </a:r>
            <a:r>
              <a:rPr lang="en-US" sz="1200" dirty="0" err="1" smtClean="0"/>
              <a:t>br</a:t>
            </a:r>
            <a:r>
              <a:rPr lang="en-US" sz="1200" dirty="0" smtClean="0"/>
              <a:t> = new </a:t>
            </a:r>
            <a:r>
              <a:rPr lang="en-US" sz="1200" dirty="0" err="1" smtClean="0"/>
              <a:t>BufferedReader</a:t>
            </a:r>
            <a:r>
              <a:rPr lang="en-US" sz="1200" dirty="0" smtClean="0"/>
              <a:t>(new </a:t>
            </a:r>
            <a:r>
              <a:rPr lang="en-US" sz="1200" dirty="0" err="1" smtClean="0"/>
              <a:t>FileReader</a:t>
            </a:r>
            <a:r>
              <a:rPr lang="en-US" sz="1200" dirty="0" smtClean="0"/>
              <a:t>("filename.txt"));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    </a:t>
            </a:r>
            <a:r>
              <a:rPr lang="en-US" sz="1200" dirty="0" err="1" smtClean="0"/>
              <a:t>sCurrentLine</a:t>
            </a:r>
            <a:r>
              <a:rPr lang="en-US" sz="1200" dirty="0" smtClean="0"/>
              <a:t> = </a:t>
            </a:r>
            <a:r>
              <a:rPr lang="en-US" sz="1200" dirty="0" err="1" smtClean="0"/>
              <a:t>br.readLine</a:t>
            </a:r>
            <a:r>
              <a:rPr lang="en-US" sz="1200" dirty="0" smtClean="0"/>
              <a:t>();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   } catch (</a:t>
            </a:r>
            <a:r>
              <a:rPr lang="en-US" sz="1200" dirty="0" err="1" smtClean="0"/>
              <a:t>java.io.IOException</a:t>
            </a:r>
            <a:r>
              <a:rPr lang="en-US" sz="1200" dirty="0" smtClean="0"/>
              <a:t> </a:t>
            </a:r>
            <a:r>
              <a:rPr lang="en-US" sz="1200" dirty="0" err="1" smtClean="0"/>
              <a:t>exc</a:t>
            </a:r>
            <a:r>
              <a:rPr lang="en-US" sz="1200" dirty="0" smtClean="0"/>
              <a:t>) {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  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   }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  return </a:t>
            </a:r>
            <a:r>
              <a:rPr lang="en-US" sz="1200" dirty="0" err="1" smtClean="0"/>
              <a:t>sCurrentLine</a:t>
            </a:r>
            <a:r>
              <a:rPr lang="en-US" sz="1200" dirty="0" smtClean="0"/>
              <a:t>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200" dirty="0" smtClean="0"/>
              <a:t> }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(sender)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 smtClean="0"/>
              <a:t>Define the socket: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err="1" smtClean="0"/>
              <a:t>senderSocket</a:t>
            </a:r>
            <a:r>
              <a:rPr lang="en-US" sz="1400" dirty="0" smtClean="0"/>
              <a:t> = new Socket("127.0.0.1", 9999);</a:t>
            </a:r>
          </a:p>
          <a:p>
            <a:pPr>
              <a:buNone/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os</a:t>
            </a:r>
            <a:r>
              <a:rPr lang="en-US" sz="1400" dirty="0" smtClean="0"/>
              <a:t> = new </a:t>
            </a:r>
            <a:r>
              <a:rPr lang="en-US" sz="1400" dirty="0" err="1" smtClean="0"/>
              <a:t>DataOutputStream</a:t>
            </a:r>
            <a:r>
              <a:rPr lang="en-US" sz="1400" dirty="0" smtClean="0"/>
              <a:t>(</a:t>
            </a:r>
            <a:r>
              <a:rPr lang="en-US" sz="1400" dirty="0" err="1" smtClean="0"/>
              <a:t>senderSocket.getOutputStream</a:t>
            </a:r>
            <a:r>
              <a:rPr lang="en-US" sz="1400" dirty="0" smtClean="0"/>
              <a:t>());</a:t>
            </a:r>
          </a:p>
          <a:p>
            <a:pPr>
              <a:buNone/>
            </a:pPr>
            <a:r>
              <a:rPr lang="en-US" sz="1400" dirty="0" smtClean="0"/>
              <a:t>            is = new </a:t>
            </a:r>
            <a:r>
              <a:rPr lang="en-US" sz="1400" dirty="0" err="1" smtClean="0"/>
              <a:t>BufferedReader</a:t>
            </a:r>
            <a:r>
              <a:rPr lang="en-US" sz="1400" dirty="0" smtClean="0"/>
              <a:t>(new </a:t>
            </a:r>
            <a:r>
              <a:rPr lang="en-US" sz="1400" dirty="0" err="1" smtClean="0"/>
              <a:t>InputStreamReader</a:t>
            </a:r>
            <a:r>
              <a:rPr lang="en-US" sz="1400" dirty="0" smtClean="0"/>
              <a:t>(</a:t>
            </a:r>
            <a:r>
              <a:rPr lang="en-US" sz="1400" dirty="0" err="1" smtClean="0"/>
              <a:t>senderSocket.getInputStream</a:t>
            </a:r>
            <a:r>
              <a:rPr lang="en-US" sz="1400" dirty="0" smtClean="0"/>
              <a:t>()));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b="1" dirty="0" smtClean="0"/>
              <a:t>Write:</a:t>
            </a:r>
            <a:endParaRPr lang="en-US" sz="1400" b="1" dirty="0"/>
          </a:p>
          <a:p>
            <a:pPr>
              <a:buNone/>
            </a:pPr>
            <a:r>
              <a:rPr lang="en-US" sz="1400" dirty="0" err="1" smtClean="0"/>
              <a:t>os.writeBytes</a:t>
            </a:r>
            <a:r>
              <a:rPr lang="en-US" sz="1400" dirty="0" smtClean="0"/>
              <a:t>(</a:t>
            </a:r>
            <a:r>
              <a:rPr lang="en-US" sz="1400" dirty="0" err="1" smtClean="0"/>
              <a:t>codedMessage</a:t>
            </a:r>
            <a:r>
              <a:rPr lang="en-US" sz="1400" dirty="0" smtClean="0"/>
              <a:t> + "\n");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b="1" dirty="0" smtClean="0"/>
              <a:t>Read from socket:</a:t>
            </a:r>
          </a:p>
          <a:p>
            <a:pPr>
              <a:buNone/>
            </a:pPr>
            <a:r>
              <a:rPr lang="en-US" sz="1400" dirty="0" smtClean="0"/>
              <a:t>while (true){</a:t>
            </a:r>
          </a:p>
          <a:p>
            <a:pPr>
              <a:buNone/>
            </a:pPr>
            <a:r>
              <a:rPr lang="en-US" sz="1400" dirty="0" smtClean="0"/>
              <a:t>                </a:t>
            </a:r>
            <a:r>
              <a:rPr lang="en-US" sz="1400" dirty="0" err="1" smtClean="0"/>
              <a:t>ack</a:t>
            </a:r>
            <a:r>
              <a:rPr lang="en-US" sz="1400" dirty="0" smtClean="0"/>
              <a:t> = </a:t>
            </a:r>
            <a:r>
              <a:rPr lang="en-US" sz="1400" dirty="0" err="1" smtClean="0"/>
              <a:t>is.readLine</a:t>
            </a:r>
            <a:r>
              <a:rPr lang="en-US" sz="1400" dirty="0" smtClean="0"/>
              <a:t>();</a:t>
            </a:r>
          </a:p>
          <a:p>
            <a:pPr>
              <a:buNone/>
            </a:pPr>
            <a:r>
              <a:rPr lang="en-US" sz="1400" dirty="0" smtClean="0"/>
              <a:t>                if (</a:t>
            </a:r>
            <a:r>
              <a:rPr lang="en-US" sz="1400" dirty="0" err="1" smtClean="0"/>
              <a:t>ack</a:t>
            </a:r>
            <a:r>
              <a:rPr lang="en-US" sz="1400" dirty="0" smtClean="0"/>
              <a:t> != null){</a:t>
            </a:r>
          </a:p>
          <a:p>
            <a:pPr>
              <a:buNone/>
            </a:pPr>
            <a:r>
              <a:rPr lang="en-US" sz="1400" dirty="0" smtClean="0"/>
              <a:t>                    if (</a:t>
            </a:r>
            <a:r>
              <a:rPr lang="en-US" sz="1400" dirty="0" err="1" smtClean="0"/>
              <a:t>ack.compareTo</a:t>
            </a:r>
            <a:r>
              <a:rPr lang="en-US" sz="1400" dirty="0" smtClean="0"/>
              <a:t>("a") == 0){</a:t>
            </a:r>
          </a:p>
          <a:p>
            <a:pPr>
              <a:buNone/>
            </a:pPr>
            <a:r>
              <a:rPr lang="en-US" sz="1400" dirty="0" smtClean="0"/>
              <a:t>                        break;</a:t>
            </a:r>
          </a:p>
          <a:p>
            <a:pPr>
              <a:buNone/>
            </a:pPr>
            <a:r>
              <a:rPr lang="en-US" sz="1400" dirty="0" smtClean="0"/>
              <a:t>                    }</a:t>
            </a:r>
          </a:p>
          <a:p>
            <a:pPr>
              <a:buNone/>
            </a:pPr>
            <a:r>
              <a:rPr lang="en-US" sz="1400" dirty="0" smtClean="0"/>
              <a:t>                }</a:t>
            </a:r>
          </a:p>
          <a:p>
            <a:pPr>
              <a:buNone/>
            </a:pPr>
            <a:r>
              <a:rPr lang="en-US" sz="1400" dirty="0" smtClean="0"/>
              <a:t>            } 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(receiver)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200" b="1" dirty="0" smtClean="0"/>
              <a:t>Define the socket:</a:t>
            </a:r>
            <a:endParaRPr lang="en-US" sz="1200" dirty="0" smtClean="0"/>
          </a:p>
          <a:p>
            <a:pPr>
              <a:buNone/>
            </a:pPr>
            <a:r>
              <a:rPr lang="en-US" sz="1200" dirty="0" err="1" smtClean="0"/>
              <a:t>receiverSocket</a:t>
            </a:r>
            <a:r>
              <a:rPr lang="en-US" sz="1200" dirty="0" smtClean="0"/>
              <a:t> = new </a:t>
            </a:r>
            <a:r>
              <a:rPr lang="en-US" sz="1200" dirty="0" err="1" smtClean="0"/>
              <a:t>ServerSocket</a:t>
            </a:r>
            <a:r>
              <a:rPr lang="en-US" sz="1200" dirty="0" smtClean="0"/>
              <a:t>(9999);</a:t>
            </a:r>
          </a:p>
          <a:p>
            <a:pPr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senderSocket</a:t>
            </a:r>
            <a:r>
              <a:rPr lang="en-US" sz="1200" dirty="0" smtClean="0"/>
              <a:t> = </a:t>
            </a:r>
            <a:r>
              <a:rPr lang="en-US" sz="1200" dirty="0" err="1" smtClean="0"/>
              <a:t>receiverSocket.accept</a:t>
            </a:r>
            <a:r>
              <a:rPr lang="en-US" sz="1200" dirty="0" smtClean="0"/>
              <a:t>();</a:t>
            </a:r>
          </a:p>
          <a:p>
            <a:pPr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System.out.println</a:t>
            </a:r>
            <a:r>
              <a:rPr lang="en-US" sz="1200" dirty="0" smtClean="0"/>
              <a:t>("Sender is connected.");</a:t>
            </a:r>
          </a:p>
          <a:p>
            <a:pPr>
              <a:buNone/>
            </a:pPr>
            <a:r>
              <a:rPr lang="en-US" sz="1200" dirty="0" smtClean="0"/>
              <a:t>            </a:t>
            </a:r>
          </a:p>
          <a:p>
            <a:pPr>
              <a:buNone/>
            </a:pPr>
            <a:r>
              <a:rPr lang="en-US" sz="1200" dirty="0" smtClean="0"/>
              <a:t>            // create input and output streams to communicate with the sender</a:t>
            </a:r>
          </a:p>
          <a:p>
            <a:pPr>
              <a:buNone/>
            </a:pPr>
            <a:r>
              <a:rPr lang="en-US" sz="1200" dirty="0" smtClean="0"/>
              <a:t>            is = new </a:t>
            </a:r>
            <a:r>
              <a:rPr lang="en-US" sz="1200" dirty="0" err="1" smtClean="0"/>
              <a:t>BufferedReader</a:t>
            </a:r>
            <a:r>
              <a:rPr lang="en-US" sz="1200" dirty="0" smtClean="0"/>
              <a:t>(new </a:t>
            </a:r>
            <a:r>
              <a:rPr lang="en-US" sz="1200" dirty="0" err="1" smtClean="0"/>
              <a:t>InputStreamReader</a:t>
            </a:r>
            <a:r>
              <a:rPr lang="en-US" sz="1200" dirty="0" smtClean="0"/>
              <a:t>(</a:t>
            </a:r>
            <a:r>
              <a:rPr lang="en-US" sz="1200" dirty="0" err="1" smtClean="0"/>
              <a:t>senderSocket.getInputStream</a:t>
            </a:r>
            <a:r>
              <a:rPr lang="en-US" sz="1200" dirty="0" smtClean="0"/>
              <a:t>()));</a:t>
            </a:r>
          </a:p>
          <a:p>
            <a:pPr>
              <a:buNone/>
            </a:pPr>
            <a:r>
              <a:rPr lang="en-US" sz="1200" dirty="0" smtClean="0"/>
              <a:t>            </a:t>
            </a:r>
            <a:r>
              <a:rPr lang="en-US" sz="1200" dirty="0" err="1" smtClean="0"/>
              <a:t>os</a:t>
            </a:r>
            <a:r>
              <a:rPr lang="en-US" sz="1200" dirty="0" smtClean="0"/>
              <a:t> = new </a:t>
            </a:r>
            <a:r>
              <a:rPr lang="en-US" sz="1200" dirty="0" err="1" smtClean="0"/>
              <a:t>DataOutputStream</a:t>
            </a:r>
            <a:r>
              <a:rPr lang="en-US" sz="1200" dirty="0" smtClean="0"/>
              <a:t>(</a:t>
            </a:r>
            <a:r>
              <a:rPr lang="en-US" sz="1200" dirty="0" err="1" smtClean="0"/>
              <a:t>senderSocket.getOutputStream</a:t>
            </a:r>
            <a:r>
              <a:rPr lang="en-US" sz="1200" dirty="0" smtClean="0"/>
              <a:t>());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533400" y="3657600"/>
            <a:ext cx="4572000" cy="252376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Read from socket:</a:t>
            </a:r>
            <a:endParaRPr lang="en-US" dirty="0" smtClean="0"/>
          </a:p>
          <a:p>
            <a:r>
              <a:rPr lang="en-US" sz="1400" dirty="0" smtClean="0"/>
              <a:t>try {</a:t>
            </a:r>
          </a:p>
          <a:p>
            <a:r>
              <a:rPr lang="en-US" sz="1400" dirty="0" smtClean="0"/>
              <a:t>            while(true){</a:t>
            </a:r>
          </a:p>
          <a:p>
            <a:r>
              <a:rPr lang="en-US" sz="1400" dirty="0" smtClean="0"/>
              <a:t>             </a:t>
            </a:r>
            <a:r>
              <a:rPr lang="en-US" sz="1400" dirty="0" err="1" smtClean="0"/>
              <a:t>codedMessage</a:t>
            </a:r>
            <a:r>
              <a:rPr lang="en-US" sz="1400" dirty="0" smtClean="0"/>
              <a:t> = </a:t>
            </a:r>
            <a:r>
              <a:rPr lang="en-US" sz="1400" dirty="0" err="1" smtClean="0"/>
              <a:t>is.readLine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           if (</a:t>
            </a:r>
            <a:r>
              <a:rPr lang="en-US" sz="1400" dirty="0" err="1" smtClean="0"/>
              <a:t>codedMessage</a:t>
            </a:r>
            <a:r>
              <a:rPr lang="en-US" sz="1400" dirty="0" smtClean="0"/>
              <a:t> != null) break;</a:t>
            </a:r>
          </a:p>
          <a:p>
            <a:r>
              <a:rPr lang="en-US" sz="1400" dirty="0" smtClean="0"/>
              <a:t>            }</a:t>
            </a:r>
          </a:p>
          <a:p>
            <a:r>
              <a:rPr lang="en-US" sz="1400" dirty="0" smtClean="0"/>
              <a:t>            </a:t>
            </a:r>
          </a:p>
          <a:p>
            <a:r>
              <a:rPr lang="en-US" sz="1400" dirty="0" smtClean="0"/>
              <a:t>        } catch (</a:t>
            </a:r>
            <a:r>
              <a:rPr lang="en-US" sz="1400" dirty="0" err="1" smtClean="0"/>
              <a:t>IOException</a:t>
            </a:r>
            <a:r>
              <a:rPr lang="en-US" sz="1400" dirty="0" smtClean="0"/>
              <a:t> e) {</a:t>
            </a:r>
          </a:p>
          <a:p>
            <a:r>
              <a:rPr lang="en-US" sz="1400" dirty="0" smtClean="0"/>
              <a:t>            // TODO Auto-generated catch block</a:t>
            </a:r>
          </a:p>
          <a:p>
            <a:r>
              <a:rPr lang="en-US" sz="1400" dirty="0" smtClean="0"/>
              <a:t>            </a:t>
            </a:r>
            <a:r>
              <a:rPr lang="en-US" sz="1400" dirty="0" err="1" smtClean="0"/>
              <a:t>e.printStackTrace</a:t>
            </a:r>
            <a:r>
              <a:rPr lang="en-US" sz="1400" dirty="0" smtClean="0"/>
              <a:t>();</a:t>
            </a:r>
          </a:p>
          <a:p>
            <a:r>
              <a:rPr lang="en-US" sz="1400" dirty="0" smtClean="0"/>
              <a:t>        }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4343400" y="3581400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Write to socket:</a:t>
            </a:r>
          </a:p>
          <a:p>
            <a:r>
              <a:rPr lang="en-US" dirty="0" smtClean="0"/>
              <a:t>try {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os.writeBytes</a:t>
            </a:r>
            <a:r>
              <a:rPr lang="en-US" dirty="0" smtClean="0"/>
              <a:t>("a\n");</a:t>
            </a:r>
          </a:p>
          <a:p>
            <a:r>
              <a:rPr lang="en-US" dirty="0" smtClean="0"/>
              <a:t>        } catch (</a:t>
            </a:r>
            <a:r>
              <a:rPr lang="en-US" dirty="0" err="1" smtClean="0"/>
              <a:t>IOException</a:t>
            </a:r>
            <a:r>
              <a:rPr lang="en-US" dirty="0" smtClean="0"/>
              <a:t> e) {</a:t>
            </a:r>
          </a:p>
          <a:p>
            <a:r>
              <a:rPr lang="en-US" dirty="0" smtClean="0"/>
              <a:t>            // TODO Auto-generated catch block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e.printStackTrace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 }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349</Words>
  <Application>Microsoft Office PowerPoint</Application>
  <PresentationFormat>On-screen Show (4:3)</PresentationFormat>
  <Paragraphs>84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Performance measurements for inter-process communication </vt:lpstr>
      <vt:lpstr>Files</vt:lpstr>
      <vt:lpstr>Sockets (sender)</vt:lpstr>
      <vt:lpstr>Sockets (receiver)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Saliati</dc:creator>
  <cp:lastModifiedBy>Gregor v. Bochmann</cp:lastModifiedBy>
  <cp:revision>6</cp:revision>
  <dcterms:created xsi:type="dcterms:W3CDTF">2015-03-30T20:44:44Z</dcterms:created>
  <dcterms:modified xsi:type="dcterms:W3CDTF">2015-03-31T22:06:50Z</dcterms:modified>
</cp:coreProperties>
</file>